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57" r:id="rId3"/>
    <p:sldId id="271" r:id="rId4"/>
    <p:sldId id="258" r:id="rId5"/>
    <p:sldId id="259" r:id="rId6"/>
    <p:sldId id="260" r:id="rId7"/>
    <p:sldId id="272" r:id="rId8"/>
    <p:sldId id="261" r:id="rId9"/>
    <p:sldId id="277" r:id="rId10"/>
    <p:sldId id="275" r:id="rId11"/>
    <p:sldId id="276" r:id="rId12"/>
    <p:sldId id="278" r:id="rId13"/>
    <p:sldId id="274" r:id="rId14"/>
    <p:sldId id="281" r:id="rId15"/>
    <p:sldId id="282" r:id="rId16"/>
    <p:sldId id="280" r:id="rId17"/>
    <p:sldId id="270" r:id="rId1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6AD8CE-0FEE-470E-8E14-7BF63589841E}" v="37" dt="2018-03-14T18:18:08.3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古谷聡司" userId="10037FFEA8A3DA2F@LIVE.COM" providerId="AD" clId="Web-{676A5E03-D2C5-4BA1-828D-7D3130B53781}"/>
    <pc:docChg chg="modSld">
      <pc:chgData name="古谷聡司" userId="10037FFEA8A3DA2F@LIVE.COM" providerId="AD" clId="Web-{676A5E03-D2C5-4BA1-828D-7D3130B53781}" dt="2018-03-15T01:14:50.075" v="3"/>
      <pc:docMkLst>
        <pc:docMk/>
      </pc:docMkLst>
      <pc:sldChg chg="modSp">
        <pc:chgData name="古谷聡司" userId="10037FFEA8A3DA2F@LIVE.COM" providerId="AD" clId="Web-{676A5E03-D2C5-4BA1-828D-7D3130B53781}" dt="2018-03-15T01:14:50.075" v="3"/>
        <pc:sldMkLst>
          <pc:docMk/>
          <pc:sldMk cId="1611086477" sldId="260"/>
        </pc:sldMkLst>
        <pc:picChg chg="mod">
          <ac:chgData name="古谷聡司" userId="10037FFEA8A3DA2F@LIVE.COM" providerId="AD" clId="Web-{676A5E03-D2C5-4BA1-828D-7D3130B53781}" dt="2018-03-15T01:14:50.075" v="3"/>
          <ac:picMkLst>
            <pc:docMk/>
            <pc:sldMk cId="1611086477" sldId="260"/>
            <ac:picMk id="3" creationId="{CD0F856B-D03B-4F54-A799-FAFAB91E971F}"/>
          </ac:picMkLst>
        </pc:picChg>
        <pc:picChg chg="mod">
          <ac:chgData name="古谷聡司" userId="10037FFEA8A3DA2F@LIVE.COM" providerId="AD" clId="Web-{676A5E03-D2C5-4BA1-828D-7D3130B53781}" dt="2018-03-15T01:14:43.715" v="1"/>
          <ac:picMkLst>
            <pc:docMk/>
            <pc:sldMk cId="1611086477" sldId="260"/>
            <ac:picMk id="4" creationId="{8B86B7DE-22D7-40F9-BEEE-2B986CF38512}"/>
          </ac:picMkLst>
        </pc:picChg>
      </pc:sldChg>
    </pc:docChg>
  </pc:docChgLst>
  <pc:docChgLst>
    <pc:chgData name="古谷聡司" userId="10037FFEA8A3DA2F@LIVE.COM" providerId="AD" clId="Web-{DE538AA1-DB1A-46F0-8AA4-C3A2B1E6A250}"/>
    <pc:docChg chg="modSld">
      <pc:chgData name="古谷聡司" userId="10037FFEA8A3DA2F@LIVE.COM" providerId="AD" clId="Web-{DE538AA1-DB1A-46F0-8AA4-C3A2B1E6A250}" dt="2018-03-14T23:42:30.665" v="399"/>
      <pc:docMkLst>
        <pc:docMk/>
      </pc:docMkLst>
      <pc:sldChg chg="modNotes">
        <pc:chgData name="古谷聡司" userId="10037FFEA8A3DA2F@LIVE.COM" providerId="AD" clId="Web-{DE538AA1-DB1A-46F0-8AA4-C3A2B1E6A250}" dt="2018-03-14T23:17:39.560" v="97"/>
        <pc:sldMkLst>
          <pc:docMk/>
          <pc:sldMk cId="897345004" sldId="275"/>
        </pc:sldMkLst>
      </pc:sldChg>
      <pc:sldChg chg="modNotes">
        <pc:chgData name="古谷聡司" userId="10037FFEA8A3DA2F@LIVE.COM" providerId="AD" clId="Web-{DE538AA1-DB1A-46F0-8AA4-C3A2B1E6A250}" dt="2018-03-14T23:42:30.665" v="399"/>
        <pc:sldMkLst>
          <pc:docMk/>
          <pc:sldMk cId="3357290522" sldId="277"/>
        </pc:sldMkLst>
      </pc:sldChg>
    </pc:docChg>
  </pc:docChgLst>
  <pc:docChgLst>
    <pc:chgData name="古谷聡司" userId="10037FFEA8A3DA2F@LIVE.COM" providerId="AD" clId="Web-{F70F698C-BED3-4C8D-9556-40DD05CFC3FD}"/>
    <pc:docChg chg="modSld">
      <pc:chgData name="古谷聡司" userId="10037FFEA8A3DA2F@LIVE.COM" providerId="AD" clId="Web-{F70F698C-BED3-4C8D-9556-40DD05CFC3FD}" dt="2018-03-14T23:05:27.565" v="468"/>
      <pc:docMkLst>
        <pc:docMk/>
      </pc:docMkLst>
      <pc:sldChg chg="modNotes">
        <pc:chgData name="古谷聡司" userId="10037FFEA8A3DA2F@LIVE.COM" providerId="AD" clId="Web-{F70F698C-BED3-4C8D-9556-40DD05CFC3FD}" dt="2018-03-14T22:16:00.144" v="66"/>
        <pc:sldMkLst>
          <pc:docMk/>
          <pc:sldMk cId="47256800" sldId="261"/>
        </pc:sldMkLst>
      </pc:sldChg>
      <pc:sldChg chg="modSp modNotes">
        <pc:chgData name="古谷聡司" userId="10037FFEA8A3DA2F@LIVE.COM" providerId="AD" clId="Web-{F70F698C-BED3-4C8D-9556-40DD05CFC3FD}" dt="2018-03-14T23:05:27.565" v="468"/>
        <pc:sldMkLst>
          <pc:docMk/>
          <pc:sldMk cId="897345004" sldId="275"/>
        </pc:sldMkLst>
        <pc:spChg chg="mod">
          <ac:chgData name="古谷聡司" userId="10037FFEA8A3DA2F@LIVE.COM" providerId="AD" clId="Web-{F70F698C-BED3-4C8D-9556-40DD05CFC3FD}" dt="2018-03-14T22:43:58.555" v="360"/>
          <ac:spMkLst>
            <pc:docMk/>
            <pc:sldMk cId="897345004" sldId="275"/>
            <ac:spMk id="2" creationId="{050BAE4E-6AB8-491B-A2EF-682F66D0C6A1}"/>
          </ac:spMkLst>
        </pc:spChg>
      </pc:sldChg>
      <pc:sldChg chg="modNotes">
        <pc:chgData name="古谷聡司" userId="10037FFEA8A3DA2F@LIVE.COM" providerId="AD" clId="Web-{F70F698C-BED3-4C8D-9556-40DD05CFC3FD}" dt="2018-03-14T22:26:26.168" v="337"/>
        <pc:sldMkLst>
          <pc:docMk/>
          <pc:sldMk cId="3538304871" sldId="276"/>
        </pc:sldMkLst>
      </pc:sldChg>
      <pc:sldChg chg="modSp modNotes">
        <pc:chgData name="古谷聡司" userId="10037FFEA8A3DA2F@LIVE.COM" providerId="AD" clId="Web-{F70F698C-BED3-4C8D-9556-40DD05CFC3FD}" dt="2018-03-14T22:16:46.020" v="98"/>
        <pc:sldMkLst>
          <pc:docMk/>
          <pc:sldMk cId="3357290522" sldId="277"/>
        </pc:sldMkLst>
        <pc:picChg chg="mod">
          <ac:chgData name="古谷聡司" userId="10037FFEA8A3DA2F@LIVE.COM" providerId="AD" clId="Web-{F70F698C-BED3-4C8D-9556-40DD05CFC3FD}" dt="2018-03-14T22:16:30.957" v="79"/>
          <ac:picMkLst>
            <pc:docMk/>
            <pc:sldMk cId="3357290522" sldId="277"/>
            <ac:picMk id="3" creationId="{42C1EFB2-EC9F-48D1-B773-EEBF32096911}"/>
          </ac:picMkLst>
        </pc:picChg>
      </pc:sldChg>
      <pc:sldChg chg="modNotes">
        <pc:chgData name="古谷聡司" userId="10037FFEA8A3DA2F@LIVE.COM" providerId="AD" clId="Web-{F70F698C-BED3-4C8D-9556-40DD05CFC3FD}" dt="2018-03-14T22:19:21.726" v="130"/>
        <pc:sldMkLst>
          <pc:docMk/>
          <pc:sldMk cId="486620435" sldId="278"/>
        </pc:sldMkLst>
      </pc:sldChg>
    </pc:docChg>
  </pc:docChgLst>
  <pc:docChgLst>
    <pc:chgData name="古谷聡司" userId="10037FFEA8A3DA2F@LIVE.COM" providerId="AD" clId="Web-{20075125-1F62-43AE-AB76-371F35661FB1}"/>
    <pc:docChg chg="modSld sldOrd">
      <pc:chgData name="古谷聡司" userId="10037FFEA8A3DA2F@LIVE.COM" providerId="AD" clId="Web-{20075125-1F62-43AE-AB76-371F35661FB1}" dt="2018-03-14T21:27:20.342" v="320"/>
      <pc:docMkLst>
        <pc:docMk/>
      </pc:docMkLst>
      <pc:sldChg chg="ord modNotes">
        <pc:chgData name="古谷聡司" userId="10037FFEA8A3DA2F@LIVE.COM" providerId="AD" clId="Web-{20075125-1F62-43AE-AB76-371F35661FB1}" dt="2018-03-14T21:25:46.935" v="284"/>
        <pc:sldMkLst>
          <pc:docMk/>
          <pc:sldMk cId="1695841679" sldId="270"/>
        </pc:sldMkLst>
      </pc:sldChg>
      <pc:sldChg chg="addSp delSp modSp ord modNotes">
        <pc:chgData name="古谷聡司" userId="10037FFEA8A3DA2F@LIVE.COM" providerId="AD" clId="Web-{20075125-1F62-43AE-AB76-371F35661FB1}" dt="2018-03-14T21:27:20.342" v="320"/>
        <pc:sldMkLst>
          <pc:docMk/>
          <pc:sldMk cId="3680572513" sldId="280"/>
        </pc:sldMkLst>
        <pc:spChg chg="mod">
          <ac:chgData name="古谷聡司" userId="10037FFEA8A3DA2F@LIVE.COM" providerId="AD" clId="Web-{20075125-1F62-43AE-AB76-371F35661FB1}" dt="2018-03-14T21:00:39.537" v="44"/>
          <ac:spMkLst>
            <pc:docMk/>
            <pc:sldMk cId="3680572513" sldId="280"/>
            <ac:spMk id="3" creationId="{525671CC-D0E4-4735-9DBA-4D40E7561F17}"/>
          </ac:spMkLst>
        </pc:spChg>
        <pc:picChg chg="add del mod">
          <ac:chgData name="古谷聡司" userId="10037FFEA8A3DA2F@LIVE.COM" providerId="AD" clId="Web-{20075125-1F62-43AE-AB76-371F35661FB1}" dt="2018-03-14T20:59:45.794" v="7"/>
          <ac:picMkLst>
            <pc:docMk/>
            <pc:sldMk cId="3680572513" sldId="280"/>
            <ac:picMk id="4" creationId="{076C3231-9AD4-4893-B008-8339E820E13C}"/>
          </ac:picMkLst>
        </pc:picChg>
      </pc:sldChg>
      <pc:sldChg chg="modNotes">
        <pc:chgData name="古谷聡司" userId="10037FFEA8A3DA2F@LIVE.COM" providerId="AD" clId="Web-{20075125-1F62-43AE-AB76-371F35661FB1}" dt="2018-03-14T21:24:00.663" v="212"/>
        <pc:sldMkLst>
          <pc:docMk/>
          <pc:sldMk cId="1615996286" sldId="282"/>
        </pc:sldMkLst>
      </pc:sldChg>
    </pc:docChg>
  </pc:docChgLst>
  <pc:docChgLst>
    <pc:chgData name="古谷聡司" userId="10037FFEA8A3DA2F@LIVE.COM" providerId="AD" clId="Web-{DE37FF00-685C-46B3-9EDA-98F931E4A575}"/>
    <pc:docChg chg="modSld">
      <pc:chgData name="古谷聡司" userId="10037FFEA8A3DA2F@LIVE.COM" providerId="AD" clId="Web-{DE37FF00-685C-46B3-9EDA-98F931E4A575}" dt="2018-03-14T22:07:44.152" v="283"/>
      <pc:docMkLst>
        <pc:docMk/>
      </pc:docMkLst>
      <pc:sldChg chg="modNotes">
        <pc:chgData name="古谷聡司" userId="10037FFEA8A3DA2F@LIVE.COM" providerId="AD" clId="Web-{DE37FF00-685C-46B3-9EDA-98F931E4A575}" dt="2018-03-14T22:07:44.152" v="283"/>
        <pc:sldMkLst>
          <pc:docMk/>
          <pc:sldMk cId="47256800" sldId="261"/>
        </pc:sldMkLst>
      </pc:sldChg>
      <pc:sldChg chg="modNotes">
        <pc:chgData name="古谷聡司" userId="10037FFEA8A3DA2F@LIVE.COM" providerId="AD" clId="Web-{DE37FF00-685C-46B3-9EDA-98F931E4A575}" dt="2018-03-14T22:03:18.333" v="197"/>
        <pc:sldMkLst>
          <pc:docMk/>
          <pc:sldMk cId="486620435" sldId="278"/>
        </pc:sldMkLst>
      </pc:sldChg>
    </pc:docChg>
  </pc:docChgLst>
  <pc:docChgLst>
    <pc:chgData name="古谷聡司" userId="10037FFEA8A3DA2F@LIVE.COM" providerId="AD" clId="Web-{31267B35-1347-4A61-9ECA-6291241748E4}"/>
    <pc:docChg chg="modSld">
      <pc:chgData name="古谷聡司" userId="10037FFEA8A3DA2F@LIVE.COM" providerId="AD" clId="Web-{31267B35-1347-4A61-9ECA-6291241748E4}" dt="2018-03-14T15:08:09.359" v="192"/>
      <pc:docMkLst>
        <pc:docMk/>
      </pc:docMkLst>
      <pc:sldChg chg="addSp delSp modSp">
        <pc:chgData name="古谷聡司" userId="10037FFEA8A3DA2F@LIVE.COM" providerId="AD" clId="Web-{31267B35-1347-4A61-9ECA-6291241748E4}" dt="2018-03-14T14:44:09.904" v="8"/>
        <pc:sldMkLst>
          <pc:docMk/>
          <pc:sldMk cId="1611086477" sldId="260"/>
        </pc:sldMkLst>
        <pc:picChg chg="add mod">
          <ac:chgData name="古谷聡司" userId="10037FFEA8A3DA2F@LIVE.COM" providerId="AD" clId="Web-{31267B35-1347-4A61-9ECA-6291241748E4}" dt="2018-03-14T14:44:07.825" v="7"/>
          <ac:picMkLst>
            <pc:docMk/>
            <pc:sldMk cId="1611086477" sldId="260"/>
            <ac:picMk id="3" creationId="{CD0F856B-D03B-4F54-A799-FAFAB91E971F}"/>
          </ac:picMkLst>
        </pc:picChg>
        <pc:picChg chg="mod">
          <ac:chgData name="古谷聡司" userId="10037FFEA8A3DA2F@LIVE.COM" providerId="AD" clId="Web-{31267B35-1347-4A61-9ECA-6291241748E4}" dt="2018-03-14T14:44:09.904" v="8"/>
          <ac:picMkLst>
            <pc:docMk/>
            <pc:sldMk cId="1611086477" sldId="260"/>
            <ac:picMk id="4" creationId="{8B86B7DE-22D7-40F9-BEEE-2B986CF38512}"/>
          </ac:picMkLst>
        </pc:picChg>
        <pc:picChg chg="del">
          <ac:chgData name="古谷聡司" userId="10037FFEA8A3DA2F@LIVE.COM" providerId="AD" clId="Web-{31267B35-1347-4A61-9ECA-6291241748E4}" dt="2018-03-14T14:42:13.878" v="0"/>
          <ac:picMkLst>
            <pc:docMk/>
            <pc:sldMk cId="1611086477" sldId="260"/>
            <ac:picMk id="6" creationId="{1337401E-925D-4EF1-8AC5-E60E33C827C1}"/>
          </ac:picMkLst>
        </pc:picChg>
        <pc:picChg chg="del">
          <ac:chgData name="古谷聡司" userId="10037FFEA8A3DA2F@LIVE.COM" providerId="AD" clId="Web-{31267B35-1347-4A61-9ECA-6291241748E4}" dt="2018-03-14T14:42:14.784" v="1"/>
          <ac:picMkLst>
            <pc:docMk/>
            <pc:sldMk cId="1611086477" sldId="260"/>
            <ac:picMk id="8" creationId="{CF8CB050-9BEE-4AD4-9C34-DE7CEBAD7F3D}"/>
          </ac:picMkLst>
        </pc:picChg>
        <pc:picChg chg="del">
          <ac:chgData name="古谷聡司" userId="10037FFEA8A3DA2F@LIVE.COM" providerId="AD" clId="Web-{31267B35-1347-4A61-9ECA-6291241748E4}" dt="2018-03-14T14:42:15.440" v="2"/>
          <ac:picMkLst>
            <pc:docMk/>
            <pc:sldMk cId="1611086477" sldId="260"/>
            <ac:picMk id="10" creationId="{60D9CE15-CA89-47E1-BF54-D5AC25D5E6A5}"/>
          </ac:picMkLst>
        </pc:picChg>
      </pc:sldChg>
      <pc:sldChg chg="addSp delSp modSp">
        <pc:chgData name="古谷聡司" userId="10037FFEA8A3DA2F@LIVE.COM" providerId="AD" clId="Web-{31267B35-1347-4A61-9ECA-6291241748E4}" dt="2018-03-14T15:07:25.945" v="185"/>
        <pc:sldMkLst>
          <pc:docMk/>
          <pc:sldMk cId="47256800" sldId="261"/>
        </pc:sldMkLst>
        <pc:spChg chg="del">
          <ac:chgData name="古谷聡司" userId="10037FFEA8A3DA2F@LIVE.COM" providerId="AD" clId="Web-{31267B35-1347-4A61-9ECA-6291241748E4}" dt="2018-03-14T14:58:46.897" v="10"/>
          <ac:spMkLst>
            <pc:docMk/>
            <pc:sldMk cId="47256800" sldId="261"/>
            <ac:spMk id="3" creationId="{C4097F5E-64DB-4F73-8664-9245228B89D0}"/>
          </ac:spMkLst>
        </pc:spChg>
        <pc:spChg chg="add del mod">
          <ac:chgData name="古谷聡司" userId="10037FFEA8A3DA2F@LIVE.COM" providerId="AD" clId="Web-{31267B35-1347-4A61-9ECA-6291241748E4}" dt="2018-03-14T15:01:31.343" v="16"/>
          <ac:spMkLst>
            <pc:docMk/>
            <pc:sldMk cId="47256800" sldId="261"/>
            <ac:spMk id="7" creationId="{AEC0667C-75A3-4CDF-A1F8-902EE7E49EE0}"/>
          </ac:spMkLst>
        </pc:spChg>
        <pc:spChg chg="add mod">
          <ac:chgData name="古谷聡司" userId="10037FFEA8A3DA2F@LIVE.COM" providerId="AD" clId="Web-{31267B35-1347-4A61-9ECA-6291241748E4}" dt="2018-03-14T15:07:23.555" v="184"/>
          <ac:spMkLst>
            <pc:docMk/>
            <pc:sldMk cId="47256800" sldId="261"/>
            <ac:spMk id="10" creationId="{DB954486-C6A3-4C9B-84F9-1A17B2F0136B}"/>
          </ac:spMkLst>
        </pc:spChg>
        <pc:spChg chg="add mod">
          <ac:chgData name="古谷聡司" userId="10037FFEA8A3DA2F@LIVE.COM" providerId="AD" clId="Web-{31267B35-1347-4A61-9ECA-6291241748E4}" dt="2018-03-14T15:07:25.945" v="185"/>
          <ac:spMkLst>
            <pc:docMk/>
            <pc:sldMk cId="47256800" sldId="261"/>
            <ac:spMk id="11" creationId="{F461EC2E-D5CE-4E0C-959E-CB14EF565EDA}"/>
          </ac:spMkLst>
        </pc:spChg>
        <pc:picChg chg="add del mod ord">
          <ac:chgData name="古谷聡司" userId="10037FFEA8A3DA2F@LIVE.COM" providerId="AD" clId="Web-{31267B35-1347-4A61-9ECA-6291241748E4}" dt="2018-03-14T15:01:22.015" v="15"/>
          <ac:picMkLst>
            <pc:docMk/>
            <pc:sldMk cId="47256800" sldId="261"/>
            <ac:picMk id="4" creationId="{A7A1DB81-6562-4D34-9FFA-1F0D7EEF1F4D}"/>
          </ac:picMkLst>
        </pc:picChg>
        <pc:picChg chg="add mod ord">
          <ac:chgData name="古谷聡司" userId="10037FFEA8A3DA2F@LIVE.COM" providerId="AD" clId="Web-{31267B35-1347-4A61-9ECA-6291241748E4}" dt="2018-03-14T15:03:22.266" v="67"/>
          <ac:picMkLst>
            <pc:docMk/>
            <pc:sldMk cId="47256800" sldId="261"/>
            <ac:picMk id="8" creationId="{D05497D8-275F-4144-B4F8-3B9BE4E3BEE0}"/>
          </ac:picMkLst>
        </pc:picChg>
      </pc:sldChg>
      <pc:sldChg chg="delSp">
        <pc:chgData name="古谷聡司" userId="10037FFEA8A3DA2F@LIVE.COM" providerId="AD" clId="Web-{31267B35-1347-4A61-9ECA-6291241748E4}" dt="2018-03-14T14:44:39.608" v="9"/>
        <pc:sldMkLst>
          <pc:docMk/>
          <pc:sldMk cId="1507560470" sldId="271"/>
        </pc:sldMkLst>
        <pc:spChg chg="del">
          <ac:chgData name="古谷聡司" userId="10037FFEA8A3DA2F@LIVE.COM" providerId="AD" clId="Web-{31267B35-1347-4A61-9ECA-6291241748E4}" dt="2018-03-14T14:44:39.608" v="9"/>
          <ac:spMkLst>
            <pc:docMk/>
            <pc:sldMk cId="1507560470" sldId="271"/>
            <ac:spMk id="3" creationId="{24D53D38-71AF-4D23-96F8-0C017B70B17C}"/>
          </ac:spMkLst>
        </pc:spChg>
      </pc:sldChg>
      <pc:sldChg chg="addSp delSp modSp">
        <pc:chgData name="古谷聡司" userId="10037FFEA8A3DA2F@LIVE.COM" providerId="AD" clId="Web-{31267B35-1347-4A61-9ECA-6291241748E4}" dt="2018-03-14T15:08:09.359" v="192"/>
        <pc:sldMkLst>
          <pc:docMk/>
          <pc:sldMk cId="3357290522" sldId="277"/>
        </pc:sldMkLst>
        <pc:spChg chg="del">
          <ac:chgData name="古谷聡司" userId="10037FFEA8A3DA2F@LIVE.COM" providerId="AD" clId="Web-{31267B35-1347-4A61-9ECA-6291241748E4}" dt="2018-03-14T15:07:47.009" v="186"/>
          <ac:spMkLst>
            <pc:docMk/>
            <pc:sldMk cId="3357290522" sldId="277"/>
            <ac:spMk id="3" creationId="{8F822ADA-95FA-4E46-A54D-F92457486063}"/>
          </ac:spMkLst>
        </pc:spChg>
        <pc:picChg chg="add mod">
          <ac:chgData name="古谷聡司" userId="10037FFEA8A3DA2F@LIVE.COM" providerId="AD" clId="Web-{31267B35-1347-4A61-9ECA-6291241748E4}" dt="2018-03-14T15:08:09.359" v="192"/>
          <ac:picMkLst>
            <pc:docMk/>
            <pc:sldMk cId="3357290522" sldId="277"/>
            <ac:picMk id="4" creationId="{F92402E1-18B6-45D8-B126-BCD442BF6716}"/>
          </ac:picMkLst>
        </pc:picChg>
      </pc:sldChg>
    </pc:docChg>
  </pc:docChgLst>
  <pc:docChgLst>
    <pc:chgData name="古谷聡司" userId="10037FFEA8A3DA2F@LIVE.COM" providerId="AD" clId="Web-{E8FC4B71-670C-4BEF-929A-2E4D7DB04F90}"/>
    <pc:docChg chg="modSld">
      <pc:chgData name="古谷聡司" userId="10037FFEA8A3DA2F@LIVE.COM" providerId="AD" clId="Web-{E8FC4B71-670C-4BEF-929A-2E4D7DB04F90}" dt="2018-03-15T02:04:43.295" v="2"/>
      <pc:docMkLst>
        <pc:docMk/>
      </pc:docMkLst>
      <pc:sldChg chg="modSp">
        <pc:chgData name="古谷聡司" userId="10037FFEA8A3DA2F@LIVE.COM" providerId="AD" clId="Web-{E8FC4B71-670C-4BEF-929A-2E4D7DB04F90}" dt="2018-03-15T02:04:41.639" v="1"/>
        <pc:sldMkLst>
          <pc:docMk/>
          <pc:sldMk cId="3680572513" sldId="280"/>
        </pc:sldMkLst>
        <pc:spChg chg="mod">
          <ac:chgData name="古谷聡司" userId="10037FFEA8A3DA2F@LIVE.COM" providerId="AD" clId="Web-{E8FC4B71-670C-4BEF-929A-2E4D7DB04F90}" dt="2018-03-15T02:04:41.639" v="1"/>
          <ac:spMkLst>
            <pc:docMk/>
            <pc:sldMk cId="3680572513" sldId="280"/>
            <ac:spMk id="3" creationId="{525671CC-D0E4-4735-9DBA-4D40E7561F17}"/>
          </ac:spMkLst>
        </pc:spChg>
      </pc:sldChg>
    </pc:docChg>
  </pc:docChgLst>
  <pc:docChgLst>
    <pc:chgData name="古谷聡司" userId="10037FFEA8A3DA2F@LIVE.COM" providerId="AD" clId="Web-{BD5990EE-0F39-4778-8F02-9758CE2D8C90}"/>
    <pc:docChg chg="modSld">
      <pc:chgData name="古谷聡司" userId="10037FFEA8A3DA2F@LIVE.COM" providerId="AD" clId="Web-{BD5990EE-0F39-4778-8F02-9758CE2D8C90}" dt="2018-03-14T18:11:23.010" v="142"/>
      <pc:docMkLst>
        <pc:docMk/>
      </pc:docMkLst>
      <pc:sldChg chg="modSp">
        <pc:chgData name="古谷聡司" userId="10037FFEA8A3DA2F@LIVE.COM" providerId="AD" clId="Web-{BD5990EE-0F39-4778-8F02-9758CE2D8C90}" dt="2018-03-14T18:04:23.433" v="83"/>
        <pc:sldMkLst>
          <pc:docMk/>
          <pc:sldMk cId="959992674" sldId="259"/>
        </pc:sldMkLst>
        <pc:spChg chg="mod">
          <ac:chgData name="古谷聡司" userId="10037FFEA8A3DA2F@LIVE.COM" providerId="AD" clId="Web-{BD5990EE-0F39-4778-8F02-9758CE2D8C90}" dt="2018-03-14T18:04:23.433" v="83"/>
          <ac:spMkLst>
            <pc:docMk/>
            <pc:sldMk cId="959992674" sldId="259"/>
            <ac:spMk id="6" creationId="{850677F0-9C77-4C96-B638-89CFA2D8D270}"/>
          </ac:spMkLst>
        </pc:spChg>
      </pc:sldChg>
      <pc:sldChg chg="modNotes">
        <pc:chgData name="古谷聡司" userId="10037FFEA8A3DA2F@LIVE.COM" providerId="AD" clId="Web-{BD5990EE-0F39-4778-8F02-9758CE2D8C90}" dt="2018-03-14T18:02:53.062" v="30"/>
        <pc:sldMkLst>
          <pc:docMk/>
          <pc:sldMk cId="1611086477" sldId="260"/>
        </pc:sldMkLst>
      </pc:sldChg>
      <pc:sldChg chg="addSp delSp modSp modNotes">
        <pc:chgData name="古谷聡司" userId="10037FFEA8A3DA2F@LIVE.COM" providerId="AD" clId="Web-{BD5990EE-0F39-4778-8F02-9758CE2D8C90}" dt="2018-03-14T18:11:23.010" v="142"/>
        <pc:sldMkLst>
          <pc:docMk/>
          <pc:sldMk cId="1014907683" sldId="272"/>
        </pc:sldMkLst>
        <pc:spChg chg="del">
          <ac:chgData name="古谷聡司" userId="10037FFEA8A3DA2F@LIVE.COM" providerId="AD" clId="Web-{BD5990EE-0F39-4778-8F02-9758CE2D8C90}" dt="2018-03-14T18:03:31.439" v="50"/>
          <ac:spMkLst>
            <pc:docMk/>
            <pc:sldMk cId="1014907683" sldId="272"/>
            <ac:spMk id="3" creationId="{943A38EE-974D-4A2C-A75E-26F00CE0B110}"/>
          </ac:spMkLst>
        </pc:spChg>
        <pc:spChg chg="add del mod">
          <ac:chgData name="古谷聡司" userId="10037FFEA8A3DA2F@LIVE.COM" providerId="AD" clId="Web-{BD5990EE-0F39-4778-8F02-9758CE2D8C90}" dt="2018-03-14T18:04:34.074" v="86"/>
          <ac:spMkLst>
            <pc:docMk/>
            <pc:sldMk cId="1014907683" sldId="272"/>
            <ac:spMk id="6" creationId="{75CB1F39-8990-4B3F-A9B1-02E8774D36C0}"/>
          </ac:spMkLst>
        </pc:spChg>
      </pc:sldChg>
    </pc:docChg>
  </pc:docChgLst>
  <pc:docChgLst>
    <pc:chgData name="古谷聡司" userId="10037FFEA8A3DA2F@LIVE.COM" providerId="AD" clId="Web-{9563FB6E-90D8-4558-90C6-EECAD90D35BB}"/>
    <pc:docChg chg="modSld">
      <pc:chgData name="古谷聡司" userId="10037FFEA8A3DA2F@LIVE.COM" providerId="AD" clId="Web-{9563FB6E-90D8-4558-90C6-EECAD90D35BB}" dt="2018-03-14T16:12:24.802" v="90"/>
      <pc:docMkLst>
        <pc:docMk/>
      </pc:docMkLst>
      <pc:sldChg chg="addSp delSp modSp">
        <pc:chgData name="古谷聡司" userId="10037FFEA8A3DA2F@LIVE.COM" providerId="AD" clId="Web-{9563FB6E-90D8-4558-90C6-EECAD90D35BB}" dt="2018-03-14T16:12:24.802" v="90"/>
        <pc:sldMkLst>
          <pc:docMk/>
          <pc:sldMk cId="3538304871" sldId="276"/>
        </pc:sldMkLst>
        <pc:spChg chg="del">
          <ac:chgData name="古谷聡司" userId="10037FFEA8A3DA2F@LIVE.COM" providerId="AD" clId="Web-{9563FB6E-90D8-4558-90C6-EECAD90D35BB}" dt="2018-03-14T16:08:24.548" v="59"/>
          <ac:spMkLst>
            <pc:docMk/>
            <pc:sldMk cId="3538304871" sldId="276"/>
            <ac:spMk id="3" creationId="{ED78BC55-28E6-4C5F-BAAC-4E5D80033F1E}"/>
          </ac:spMkLst>
        </pc:spChg>
        <pc:picChg chg="add mod">
          <ac:chgData name="古谷聡司" userId="10037FFEA8A3DA2F@LIVE.COM" providerId="AD" clId="Web-{9563FB6E-90D8-4558-90C6-EECAD90D35BB}" dt="2018-03-14T16:12:10.568" v="89"/>
          <ac:picMkLst>
            <pc:docMk/>
            <pc:sldMk cId="3538304871" sldId="276"/>
            <ac:picMk id="4" creationId="{51CD8FA4-C918-476B-8634-E31669E10EFE}"/>
          </ac:picMkLst>
        </pc:picChg>
        <pc:picChg chg="add mod">
          <ac:chgData name="古谷聡司" userId="10037FFEA8A3DA2F@LIVE.COM" providerId="AD" clId="Web-{9563FB6E-90D8-4558-90C6-EECAD90D35BB}" dt="2018-03-14T16:12:24.802" v="90"/>
          <ac:picMkLst>
            <pc:docMk/>
            <pc:sldMk cId="3538304871" sldId="276"/>
            <ac:picMk id="6" creationId="{395D0613-C32E-44F2-8B85-44ACEC7EB71C}"/>
          </ac:picMkLst>
        </pc:picChg>
        <pc:picChg chg="add mod">
          <ac:chgData name="古谷聡司" userId="10037FFEA8A3DA2F@LIVE.COM" providerId="AD" clId="Web-{9563FB6E-90D8-4558-90C6-EECAD90D35BB}" dt="2018-03-14T16:12:08.271" v="88"/>
          <ac:picMkLst>
            <pc:docMk/>
            <pc:sldMk cId="3538304871" sldId="276"/>
            <ac:picMk id="8" creationId="{511C0A14-AD43-4D7A-8F28-AF818A67DC3D}"/>
          </ac:picMkLst>
        </pc:picChg>
      </pc:sldChg>
      <pc:sldChg chg="addSp modSp">
        <pc:chgData name="古谷聡司" userId="10037FFEA8A3DA2F@LIVE.COM" providerId="AD" clId="Web-{9563FB6E-90D8-4558-90C6-EECAD90D35BB}" dt="2018-03-14T15:10:30.854" v="12"/>
        <pc:sldMkLst>
          <pc:docMk/>
          <pc:sldMk cId="3357290522" sldId="277"/>
        </pc:sldMkLst>
        <pc:picChg chg="add mod">
          <ac:chgData name="古谷聡司" userId="10037FFEA8A3DA2F@LIVE.COM" providerId="AD" clId="Web-{9563FB6E-90D8-4558-90C6-EECAD90D35BB}" dt="2018-03-14T15:10:29.198" v="11"/>
          <ac:picMkLst>
            <pc:docMk/>
            <pc:sldMk cId="3357290522" sldId="277"/>
            <ac:picMk id="3" creationId="{42C1EFB2-EC9F-48D1-B773-EEBF32096911}"/>
          </ac:picMkLst>
        </pc:picChg>
        <pc:picChg chg="mod">
          <ac:chgData name="古谷聡司" userId="10037FFEA8A3DA2F@LIVE.COM" providerId="AD" clId="Web-{9563FB6E-90D8-4558-90C6-EECAD90D35BB}" dt="2018-03-14T15:10:30.854" v="12"/>
          <ac:picMkLst>
            <pc:docMk/>
            <pc:sldMk cId="3357290522" sldId="277"/>
            <ac:picMk id="4" creationId="{F92402E1-18B6-45D8-B126-BCD442BF6716}"/>
          </ac:picMkLst>
        </pc:picChg>
      </pc:sldChg>
      <pc:sldChg chg="modSp">
        <pc:chgData name="古谷聡司" userId="10037FFEA8A3DA2F@LIVE.COM" providerId="AD" clId="Web-{9563FB6E-90D8-4558-90C6-EECAD90D35BB}" dt="2018-03-14T15:53:59.728" v="56"/>
        <pc:sldMkLst>
          <pc:docMk/>
          <pc:sldMk cId="3680572513" sldId="280"/>
        </pc:sldMkLst>
        <pc:spChg chg="mod">
          <ac:chgData name="古谷聡司" userId="10037FFEA8A3DA2F@LIVE.COM" providerId="AD" clId="Web-{9563FB6E-90D8-4558-90C6-EECAD90D35BB}" dt="2018-03-14T15:53:59.728" v="56"/>
          <ac:spMkLst>
            <pc:docMk/>
            <pc:sldMk cId="3680572513" sldId="280"/>
            <ac:spMk id="3" creationId="{525671CC-D0E4-4735-9DBA-4D40E7561F17}"/>
          </ac:spMkLst>
        </pc:spChg>
      </pc:sldChg>
      <pc:sldChg chg="addSp delSp modSp">
        <pc:chgData name="古谷聡司" userId="10037FFEA8A3DA2F@LIVE.COM" providerId="AD" clId="Web-{9563FB6E-90D8-4558-90C6-EECAD90D35BB}" dt="2018-03-14T15:49:33.529" v="37"/>
        <pc:sldMkLst>
          <pc:docMk/>
          <pc:sldMk cId="2652681397" sldId="281"/>
        </pc:sldMkLst>
        <pc:spChg chg="del">
          <ac:chgData name="古谷聡司" userId="10037FFEA8A3DA2F@LIVE.COM" providerId="AD" clId="Web-{9563FB6E-90D8-4558-90C6-EECAD90D35BB}" dt="2018-03-14T15:23:53.348" v="13"/>
          <ac:spMkLst>
            <pc:docMk/>
            <pc:sldMk cId="2652681397" sldId="281"/>
            <ac:spMk id="3" creationId="{76B0E06C-B899-41DD-8F6D-EC89D8E99F8E}"/>
          </ac:spMkLst>
        </pc:spChg>
        <pc:spChg chg="add mod">
          <ac:chgData name="古谷聡司" userId="10037FFEA8A3DA2F@LIVE.COM" providerId="AD" clId="Web-{9563FB6E-90D8-4558-90C6-EECAD90D35BB}" dt="2018-03-14T15:49:33.529" v="37"/>
          <ac:spMkLst>
            <pc:docMk/>
            <pc:sldMk cId="2652681397" sldId="281"/>
            <ac:spMk id="4" creationId="{339859A4-17FF-496D-B817-D8B14083CA6D}"/>
          </ac:spMkLst>
        </pc:spChg>
      </pc:sldChg>
      <pc:sldChg chg="addSp delSp modSp">
        <pc:chgData name="古谷聡司" userId="10037FFEA8A3DA2F@LIVE.COM" providerId="AD" clId="Web-{9563FB6E-90D8-4558-90C6-EECAD90D35BB}" dt="2018-03-14T15:53:40.540" v="55"/>
        <pc:sldMkLst>
          <pc:docMk/>
          <pc:sldMk cId="1615996286" sldId="282"/>
        </pc:sldMkLst>
        <pc:spChg chg="del">
          <ac:chgData name="古谷聡司" userId="10037FFEA8A3DA2F@LIVE.COM" providerId="AD" clId="Web-{9563FB6E-90D8-4558-90C6-EECAD90D35BB}" dt="2018-03-14T15:51:00.409" v="38"/>
          <ac:spMkLst>
            <pc:docMk/>
            <pc:sldMk cId="1615996286" sldId="282"/>
            <ac:spMk id="3" creationId="{CBC4579E-1E06-4495-AFA7-C5B534A5C118}"/>
          </ac:spMkLst>
        </pc:spChg>
        <pc:picChg chg="add mod">
          <ac:chgData name="古谷聡司" userId="10037FFEA8A3DA2F@LIVE.COM" providerId="AD" clId="Web-{9563FB6E-90D8-4558-90C6-EECAD90D35BB}" dt="2018-03-14T15:53:38.993" v="54"/>
          <ac:picMkLst>
            <pc:docMk/>
            <pc:sldMk cId="1615996286" sldId="282"/>
            <ac:picMk id="4" creationId="{8610FD65-92F8-49C7-A334-773697685DA8}"/>
          </ac:picMkLst>
        </pc:picChg>
        <pc:picChg chg="add mod">
          <ac:chgData name="古谷聡司" userId="10037FFEA8A3DA2F@LIVE.COM" providerId="AD" clId="Web-{9563FB6E-90D8-4558-90C6-EECAD90D35BB}" dt="2018-03-14T15:53:40.540" v="55"/>
          <ac:picMkLst>
            <pc:docMk/>
            <pc:sldMk cId="1615996286" sldId="282"/>
            <ac:picMk id="6" creationId="{F70D6397-236C-46F1-9B6C-CCE752B87520}"/>
          </ac:picMkLst>
        </pc:picChg>
      </pc:sldChg>
    </pc:docChg>
  </pc:docChgLst>
  <pc:docChgLst>
    <pc:chgData name="古谷聡司" userId="10037FFEA8A3DA2F@LIVE.COM" providerId="AD" clId="Web-{D044F691-9FA5-42F0-958A-DD79FA69C1C8}"/>
    <pc:docChg chg="modSld">
      <pc:chgData name="古谷聡司" userId="10037FFEA8A3DA2F@LIVE.COM" providerId="AD" clId="Web-{D044F691-9FA5-42F0-958A-DD79FA69C1C8}" dt="2018-03-14T18:00:08.675" v="1020"/>
      <pc:docMkLst>
        <pc:docMk/>
      </pc:docMkLst>
      <pc:sldChg chg="modNotes">
        <pc:chgData name="古谷聡司" userId="10037FFEA8A3DA2F@LIVE.COM" providerId="AD" clId="Web-{D044F691-9FA5-42F0-958A-DD79FA69C1C8}" dt="2018-03-14T17:27:24.097" v="459"/>
        <pc:sldMkLst>
          <pc:docMk/>
          <pc:sldMk cId="2128380218" sldId="256"/>
        </pc:sldMkLst>
      </pc:sldChg>
      <pc:sldChg chg="modSp modNotes">
        <pc:chgData name="古谷聡司" userId="10037FFEA8A3DA2F@LIVE.COM" providerId="AD" clId="Web-{D044F691-9FA5-42F0-958A-DD79FA69C1C8}" dt="2018-03-14T17:31:23.834" v="555"/>
        <pc:sldMkLst>
          <pc:docMk/>
          <pc:sldMk cId="3761987161" sldId="257"/>
        </pc:sldMkLst>
        <pc:spChg chg="mod">
          <ac:chgData name="古谷聡司" userId="10037FFEA8A3DA2F@LIVE.COM" providerId="AD" clId="Web-{D044F691-9FA5-42F0-958A-DD79FA69C1C8}" dt="2018-03-14T17:30:05.690" v="510"/>
          <ac:spMkLst>
            <pc:docMk/>
            <pc:sldMk cId="3761987161" sldId="257"/>
            <ac:spMk id="3" creationId="{95841436-7ED0-4D0F-B997-451DF6D5ABDE}"/>
          </ac:spMkLst>
        </pc:spChg>
      </pc:sldChg>
      <pc:sldChg chg="modNotes">
        <pc:chgData name="古谷聡司" userId="10037FFEA8A3DA2F@LIVE.COM" providerId="AD" clId="Web-{D044F691-9FA5-42F0-958A-DD79FA69C1C8}" dt="2018-03-14T17:42:11.270" v="829"/>
        <pc:sldMkLst>
          <pc:docMk/>
          <pc:sldMk cId="2488056988" sldId="258"/>
        </pc:sldMkLst>
      </pc:sldChg>
      <pc:sldChg chg="modNotes">
        <pc:chgData name="古谷聡司" userId="10037FFEA8A3DA2F@LIVE.COM" providerId="AD" clId="Web-{D044F691-9FA5-42F0-958A-DD79FA69C1C8}" dt="2018-03-14T18:00:08.675" v="1020"/>
        <pc:sldMkLst>
          <pc:docMk/>
          <pc:sldMk cId="1611086477" sldId="260"/>
        </pc:sldMkLst>
      </pc:sldChg>
      <pc:sldChg chg="modNotes">
        <pc:chgData name="古谷聡司" userId="10037FFEA8A3DA2F@LIVE.COM" providerId="AD" clId="Web-{D044F691-9FA5-42F0-958A-DD79FA69C1C8}" dt="2018-03-14T17:31:52.633" v="581"/>
        <pc:sldMkLst>
          <pc:docMk/>
          <pc:sldMk cId="1507560470" sldId="271"/>
        </pc:sldMkLst>
      </pc:sldChg>
      <pc:sldChg chg="modSp">
        <pc:chgData name="古谷聡司" userId="10037FFEA8A3DA2F@LIVE.COM" providerId="AD" clId="Web-{D044F691-9FA5-42F0-958A-DD79FA69C1C8}" dt="2018-03-14T16:47:43.049" v="126"/>
        <pc:sldMkLst>
          <pc:docMk/>
          <pc:sldMk cId="2906288798" sldId="274"/>
        </pc:sldMkLst>
        <pc:spChg chg="mod">
          <ac:chgData name="古谷聡司" userId="10037FFEA8A3DA2F@LIVE.COM" providerId="AD" clId="Web-{D044F691-9FA5-42F0-958A-DD79FA69C1C8}" dt="2018-03-14T16:47:43.049" v="126"/>
          <ac:spMkLst>
            <pc:docMk/>
            <pc:sldMk cId="2906288798" sldId="274"/>
            <ac:spMk id="58" creationId="{E6876628-E677-4878-B6C3-3518983B3108}"/>
          </ac:spMkLst>
        </pc:spChg>
      </pc:sldChg>
      <pc:sldChg chg="addSp delSp modSp">
        <pc:chgData name="古谷聡司" userId="10037FFEA8A3DA2F@LIVE.COM" providerId="AD" clId="Web-{D044F691-9FA5-42F0-958A-DD79FA69C1C8}" dt="2018-03-14T16:46:42.618" v="102"/>
        <pc:sldMkLst>
          <pc:docMk/>
          <pc:sldMk cId="897345004" sldId="275"/>
        </pc:sldMkLst>
        <pc:spChg chg="del">
          <ac:chgData name="古谷聡司" userId="10037FFEA8A3DA2F@LIVE.COM" providerId="AD" clId="Web-{D044F691-9FA5-42F0-958A-DD79FA69C1C8}" dt="2018-03-14T16:35:43.864" v="0"/>
          <ac:spMkLst>
            <pc:docMk/>
            <pc:sldMk cId="897345004" sldId="275"/>
            <ac:spMk id="3" creationId="{F66F1B67-92F1-4A9A-B7FD-4DB2019D8F74}"/>
          </ac:spMkLst>
        </pc:spChg>
        <pc:spChg chg="add mod">
          <ac:chgData name="古谷聡司" userId="10037FFEA8A3DA2F@LIVE.COM" providerId="AD" clId="Web-{D044F691-9FA5-42F0-958A-DD79FA69C1C8}" dt="2018-03-14T16:46:34.586" v="99"/>
          <ac:spMkLst>
            <pc:docMk/>
            <pc:sldMk cId="897345004" sldId="275"/>
            <ac:spMk id="12" creationId="{03945D1F-465E-44DE-A70E-5871F9C0767F}"/>
          </ac:spMkLst>
        </pc:spChg>
        <pc:picChg chg="add mod">
          <ac:chgData name="古谷聡司" userId="10037FFEA8A3DA2F@LIVE.COM" providerId="AD" clId="Web-{D044F691-9FA5-42F0-958A-DD79FA69C1C8}" dt="2018-03-14T16:46:42.618" v="102"/>
          <ac:picMkLst>
            <pc:docMk/>
            <pc:sldMk cId="897345004" sldId="275"/>
            <ac:picMk id="4" creationId="{D6AB11A0-B30D-4556-BB92-2BD1D669AB5F}"/>
          </ac:picMkLst>
        </pc:picChg>
        <pc:picChg chg="add mod">
          <ac:chgData name="古谷聡司" userId="10037FFEA8A3DA2F@LIVE.COM" providerId="AD" clId="Web-{D044F691-9FA5-42F0-958A-DD79FA69C1C8}" dt="2018-03-14T16:46:17.554" v="96"/>
          <ac:picMkLst>
            <pc:docMk/>
            <pc:sldMk cId="897345004" sldId="275"/>
            <ac:picMk id="6" creationId="{C5271051-2947-4E2E-8061-1C10090CB2D0}"/>
          </ac:picMkLst>
        </pc:picChg>
        <pc:picChg chg="add mod">
          <ac:chgData name="古谷聡司" userId="10037FFEA8A3DA2F@LIVE.COM" providerId="AD" clId="Web-{D044F691-9FA5-42F0-958A-DD79FA69C1C8}" dt="2018-03-14T16:46:20.132" v="97"/>
          <ac:picMkLst>
            <pc:docMk/>
            <pc:sldMk cId="897345004" sldId="275"/>
            <ac:picMk id="8" creationId="{39A1A271-27F9-465A-BD51-43D1545E0AE1}"/>
          </ac:picMkLst>
        </pc:picChg>
        <pc:picChg chg="add mod">
          <ac:chgData name="古谷聡司" userId="10037FFEA8A3DA2F@LIVE.COM" providerId="AD" clId="Web-{D044F691-9FA5-42F0-958A-DD79FA69C1C8}" dt="2018-03-14T16:46:31.649" v="98"/>
          <ac:picMkLst>
            <pc:docMk/>
            <pc:sldMk cId="897345004" sldId="275"/>
            <ac:picMk id="10" creationId="{C191AA07-527D-44DC-8569-BEEF47840087}"/>
          </ac:picMkLst>
        </pc:picChg>
      </pc:sldChg>
      <pc:sldChg chg="addSp modSp">
        <pc:chgData name="古谷聡司" userId="10037FFEA8A3DA2F@LIVE.COM" providerId="AD" clId="Web-{D044F691-9FA5-42F0-958A-DD79FA69C1C8}" dt="2018-03-14T16:47:26.464" v="123"/>
        <pc:sldMkLst>
          <pc:docMk/>
          <pc:sldMk cId="3538304871" sldId="276"/>
        </pc:sldMkLst>
        <pc:spChg chg="add mod">
          <ac:chgData name="古谷聡司" userId="10037FFEA8A3DA2F@LIVE.COM" providerId="AD" clId="Web-{D044F691-9FA5-42F0-958A-DD79FA69C1C8}" dt="2018-03-14T16:47:08.479" v="114"/>
          <ac:spMkLst>
            <pc:docMk/>
            <pc:sldMk cId="3538304871" sldId="276"/>
            <ac:spMk id="3" creationId="{7A4303CC-10FD-4CCD-9B4A-C08B6B5FCEC7}"/>
          </ac:spMkLst>
        </pc:spChg>
        <pc:spChg chg="add mod">
          <ac:chgData name="古谷聡司" userId="10037FFEA8A3DA2F@LIVE.COM" providerId="AD" clId="Web-{D044F691-9FA5-42F0-958A-DD79FA69C1C8}" dt="2018-03-14T16:47:19.542" v="119"/>
          <ac:spMkLst>
            <pc:docMk/>
            <pc:sldMk cId="3538304871" sldId="276"/>
            <ac:spMk id="7" creationId="{5AD7ED50-18BF-4E30-B3B0-0FDD21BECB28}"/>
          </ac:spMkLst>
        </pc:spChg>
        <pc:spChg chg="add mod">
          <ac:chgData name="古谷聡司" userId="10037FFEA8A3DA2F@LIVE.COM" providerId="AD" clId="Web-{D044F691-9FA5-42F0-958A-DD79FA69C1C8}" dt="2018-03-14T16:47:26.464" v="123"/>
          <ac:spMkLst>
            <pc:docMk/>
            <pc:sldMk cId="3538304871" sldId="276"/>
            <ac:spMk id="9" creationId="{14F2825D-6F37-4AFA-A9CC-4F67F312FE55}"/>
          </ac:spMkLst>
        </pc:spChg>
        <pc:picChg chg="mod">
          <ac:chgData name="古谷聡司" userId="10037FFEA8A3DA2F@LIVE.COM" providerId="AD" clId="Web-{D044F691-9FA5-42F0-958A-DD79FA69C1C8}" dt="2018-03-14T16:42:05.035" v="27"/>
          <ac:picMkLst>
            <pc:docMk/>
            <pc:sldMk cId="3538304871" sldId="276"/>
            <ac:picMk id="4" creationId="{51CD8FA4-C918-476B-8634-E31669E10EFE}"/>
          </ac:picMkLst>
        </pc:picChg>
        <pc:picChg chg="mod">
          <ac:chgData name="古谷聡司" userId="10037FFEA8A3DA2F@LIVE.COM" providerId="AD" clId="Web-{D044F691-9FA5-42F0-958A-DD79FA69C1C8}" dt="2018-03-14T16:42:10.848" v="28"/>
          <ac:picMkLst>
            <pc:docMk/>
            <pc:sldMk cId="3538304871" sldId="276"/>
            <ac:picMk id="6" creationId="{395D0613-C32E-44F2-8B85-44ACEC7EB71C}"/>
          </ac:picMkLst>
        </pc:picChg>
        <pc:picChg chg="mod">
          <ac:chgData name="古谷聡司" userId="10037FFEA8A3DA2F@LIVE.COM" providerId="AD" clId="Web-{D044F691-9FA5-42F0-958A-DD79FA69C1C8}" dt="2018-03-14T16:42:16.583" v="29"/>
          <ac:picMkLst>
            <pc:docMk/>
            <pc:sldMk cId="3538304871" sldId="276"/>
            <ac:picMk id="8" creationId="{511C0A14-AD43-4D7A-8F28-AF818A67DC3D}"/>
          </ac:picMkLst>
        </pc:picChg>
      </pc:sldChg>
      <pc:sldChg chg="addSp delSp modSp">
        <pc:chgData name="古谷聡司" userId="10037FFEA8A3DA2F@LIVE.COM" providerId="AD" clId="Web-{D044F691-9FA5-42F0-958A-DD79FA69C1C8}" dt="2018-03-14T17:10:12.449" v="199"/>
        <pc:sldMkLst>
          <pc:docMk/>
          <pc:sldMk cId="486620435" sldId="278"/>
        </pc:sldMkLst>
        <pc:spChg chg="del">
          <ac:chgData name="古谷聡司" userId="10037FFEA8A3DA2F@LIVE.COM" providerId="AD" clId="Web-{D044F691-9FA5-42F0-958A-DD79FA69C1C8}" dt="2018-03-14T16:49:17.069" v="127"/>
          <ac:spMkLst>
            <pc:docMk/>
            <pc:sldMk cId="486620435" sldId="278"/>
            <ac:spMk id="3" creationId="{A07155B2-2A1E-4A9B-A2C1-41FCF2369E72}"/>
          </ac:spMkLst>
        </pc:spChg>
        <pc:spChg chg="add mod">
          <ac:chgData name="古谷聡司" userId="10037FFEA8A3DA2F@LIVE.COM" providerId="AD" clId="Web-{D044F691-9FA5-42F0-958A-DD79FA69C1C8}" dt="2018-03-14T17:10:12.449" v="199"/>
          <ac:spMkLst>
            <pc:docMk/>
            <pc:sldMk cId="486620435" sldId="278"/>
            <ac:spMk id="6" creationId="{AA638D5D-E384-433F-9593-7EEA27785385}"/>
          </ac:spMkLst>
        </pc:spChg>
        <pc:picChg chg="add mod">
          <ac:chgData name="古谷聡司" userId="10037FFEA8A3DA2F@LIVE.COM" providerId="AD" clId="Web-{D044F691-9FA5-42F0-958A-DD79FA69C1C8}" dt="2018-03-14T16:49:49.165" v="131"/>
          <ac:picMkLst>
            <pc:docMk/>
            <pc:sldMk cId="486620435" sldId="278"/>
            <ac:picMk id="4" creationId="{E0AF837F-CCF7-493A-B068-649556CCA266}"/>
          </ac:picMkLst>
        </pc:picChg>
      </pc:sldChg>
      <pc:sldChg chg="modSp">
        <pc:chgData name="古谷聡司" userId="10037FFEA8A3DA2F@LIVE.COM" providerId="AD" clId="Web-{D044F691-9FA5-42F0-958A-DD79FA69C1C8}" dt="2018-03-14T17:14:19.229" v="247"/>
        <pc:sldMkLst>
          <pc:docMk/>
          <pc:sldMk cId="3680572513" sldId="280"/>
        </pc:sldMkLst>
        <pc:spChg chg="mod">
          <ac:chgData name="古谷聡司" userId="10037FFEA8A3DA2F@LIVE.COM" providerId="AD" clId="Web-{D044F691-9FA5-42F0-958A-DD79FA69C1C8}" dt="2018-03-14T17:14:19.229" v="247"/>
          <ac:spMkLst>
            <pc:docMk/>
            <pc:sldMk cId="3680572513" sldId="280"/>
            <ac:spMk id="3" creationId="{525671CC-D0E4-4735-9DBA-4D40E7561F17}"/>
          </ac:spMkLst>
        </pc:spChg>
      </pc:sldChg>
    </pc:docChg>
  </pc:docChgLst>
  <pc:docChgLst>
    <pc:chgData name="古谷聡司" userId="10037FFEA8A3DA2F@LIVE.COM" providerId="AD" clId="Web-{A26AD8CE-0FEE-470E-8E14-7BF63589841E}"/>
    <pc:docChg chg="delSld modSld">
      <pc:chgData name="古谷聡司" userId="10037FFEA8A3DA2F@LIVE.COM" providerId="AD" clId="Web-{A26AD8CE-0FEE-470E-8E14-7BF63589841E}" dt="2018-03-14T19:53:17.867" v="988"/>
      <pc:docMkLst>
        <pc:docMk/>
      </pc:docMkLst>
      <pc:sldChg chg="addSp delSp modSp modNotes">
        <pc:chgData name="古谷聡司" userId="10037FFEA8A3DA2F@LIVE.COM" providerId="AD" clId="Web-{A26AD8CE-0FEE-470E-8E14-7BF63589841E}" dt="2018-03-14T18:51:43.881" v="431"/>
        <pc:sldMkLst>
          <pc:docMk/>
          <pc:sldMk cId="959992674" sldId="259"/>
        </pc:sldMkLst>
        <pc:spChg chg="mod">
          <ac:chgData name="古谷聡司" userId="10037FFEA8A3DA2F@LIVE.COM" providerId="AD" clId="Web-{A26AD8CE-0FEE-470E-8E14-7BF63589841E}" dt="2018-03-14T18:32:25.627" v="131"/>
          <ac:spMkLst>
            <pc:docMk/>
            <pc:sldMk cId="959992674" sldId="259"/>
            <ac:spMk id="2" creationId="{E00948BC-DCF0-4F00-BA4C-BE8718781131}"/>
          </ac:spMkLst>
        </pc:spChg>
        <pc:spChg chg="del mod">
          <ac:chgData name="古谷聡司" userId="10037FFEA8A3DA2F@LIVE.COM" providerId="AD" clId="Web-{A26AD8CE-0FEE-470E-8E14-7BF63589841E}" dt="2018-03-14T18:20:51.725" v="108"/>
          <ac:spMkLst>
            <pc:docMk/>
            <pc:sldMk cId="959992674" sldId="259"/>
            <ac:spMk id="6" creationId="{850677F0-9C77-4C96-B638-89CFA2D8D270}"/>
          </ac:spMkLst>
        </pc:spChg>
        <pc:picChg chg="add mod">
          <ac:chgData name="古谷聡司" userId="10037FFEA8A3DA2F@LIVE.COM" providerId="AD" clId="Web-{A26AD8CE-0FEE-470E-8E14-7BF63589841E}" dt="2018-03-14T18:36:55.515" v="166"/>
          <ac:picMkLst>
            <pc:docMk/>
            <pc:sldMk cId="959992674" sldId="259"/>
            <ac:picMk id="3" creationId="{E60490D1-19B9-4DBE-B3A1-86B676523879}"/>
          </ac:picMkLst>
        </pc:picChg>
        <pc:picChg chg="add del mod">
          <ac:chgData name="古谷聡司" userId="10037FFEA8A3DA2F@LIVE.COM" providerId="AD" clId="Web-{A26AD8CE-0FEE-470E-8E14-7BF63589841E}" dt="2018-03-14T18:34:43.432" v="149"/>
          <ac:picMkLst>
            <pc:docMk/>
            <pc:sldMk cId="959992674" sldId="259"/>
            <ac:picMk id="5" creationId="{2E65D02D-7F92-4B88-B02D-A61BD3E1543A}"/>
          </ac:picMkLst>
        </pc:picChg>
        <pc:picChg chg="add mod">
          <ac:chgData name="古谷聡司" userId="10037FFEA8A3DA2F@LIVE.COM" providerId="AD" clId="Web-{A26AD8CE-0FEE-470E-8E14-7BF63589841E}" dt="2018-03-14T18:37:13.703" v="171"/>
          <ac:picMkLst>
            <pc:docMk/>
            <pc:sldMk cId="959992674" sldId="259"/>
            <ac:picMk id="8" creationId="{18B091D7-04AF-49CD-B609-8B913296BA8F}"/>
          </ac:picMkLst>
        </pc:picChg>
        <pc:picChg chg="add del mod">
          <ac:chgData name="古谷聡司" userId="10037FFEA8A3DA2F@LIVE.COM" providerId="AD" clId="Web-{A26AD8CE-0FEE-470E-8E14-7BF63589841E}" dt="2018-03-14T18:36:56.515" v="167"/>
          <ac:picMkLst>
            <pc:docMk/>
            <pc:sldMk cId="959992674" sldId="259"/>
            <ac:picMk id="10" creationId="{7BE06B1A-5805-469C-8C59-06D58947FFEA}"/>
          </ac:picMkLst>
        </pc:picChg>
        <pc:picChg chg="add mod">
          <ac:chgData name="古谷聡司" userId="10037FFEA8A3DA2F@LIVE.COM" providerId="AD" clId="Web-{A26AD8CE-0FEE-470E-8E14-7BF63589841E}" dt="2018-03-14T18:37:11.360" v="170"/>
          <ac:picMkLst>
            <pc:docMk/>
            <pc:sldMk cId="959992674" sldId="259"/>
            <ac:picMk id="12" creationId="{1816A941-9C7D-477B-8042-70DA5B05737C}"/>
          </ac:picMkLst>
        </pc:picChg>
      </pc:sldChg>
      <pc:sldChg chg="del">
        <pc:chgData name="古谷聡司" userId="10037FFEA8A3DA2F@LIVE.COM" providerId="AD" clId="Web-{A26AD8CE-0FEE-470E-8E14-7BF63589841E}" dt="2018-03-14T18:20:33.381" v="102"/>
        <pc:sldMkLst>
          <pc:docMk/>
          <pc:sldMk cId="1693835617" sldId="263"/>
        </pc:sldMkLst>
      </pc:sldChg>
      <pc:sldChg chg="del">
        <pc:chgData name="古谷聡司" userId="10037FFEA8A3DA2F@LIVE.COM" providerId="AD" clId="Web-{A26AD8CE-0FEE-470E-8E14-7BF63589841E}" dt="2018-03-14T18:20:35.615" v="104"/>
        <pc:sldMkLst>
          <pc:docMk/>
          <pc:sldMk cId="1315789802" sldId="264"/>
        </pc:sldMkLst>
      </pc:sldChg>
      <pc:sldChg chg="del">
        <pc:chgData name="古谷聡司" userId="10037FFEA8A3DA2F@LIVE.COM" providerId="AD" clId="Web-{A26AD8CE-0FEE-470E-8E14-7BF63589841E}" dt="2018-03-14T18:20:34.599" v="103"/>
        <pc:sldMkLst>
          <pc:docMk/>
          <pc:sldMk cId="1211261134" sldId="265"/>
        </pc:sldMkLst>
      </pc:sldChg>
      <pc:sldChg chg="del">
        <pc:chgData name="古谷聡司" userId="10037FFEA8A3DA2F@LIVE.COM" providerId="AD" clId="Web-{A26AD8CE-0FEE-470E-8E14-7BF63589841E}" dt="2018-03-14T18:20:32.459" v="101"/>
        <pc:sldMkLst>
          <pc:docMk/>
          <pc:sldMk cId="1706044383" sldId="273"/>
        </pc:sldMkLst>
      </pc:sldChg>
      <pc:sldChg chg="modSp modNotes">
        <pc:chgData name="古谷聡司" userId="10037FFEA8A3DA2F@LIVE.COM" providerId="AD" clId="Web-{A26AD8CE-0FEE-470E-8E14-7BF63589841E}" dt="2018-03-14T19:01:27.657" v="622"/>
        <pc:sldMkLst>
          <pc:docMk/>
          <pc:sldMk cId="2906288798" sldId="274"/>
        </pc:sldMkLst>
        <pc:spChg chg="mod">
          <ac:chgData name="古谷聡司" userId="10037FFEA8A3DA2F@LIVE.COM" providerId="AD" clId="Web-{A26AD8CE-0FEE-470E-8E14-7BF63589841E}" dt="2018-03-14T18:59:30.587" v="558"/>
          <ac:spMkLst>
            <pc:docMk/>
            <pc:sldMk cId="2906288798" sldId="274"/>
            <ac:spMk id="58" creationId="{E6876628-E677-4878-B6C3-3518983B3108}"/>
          </ac:spMkLst>
        </pc:spChg>
      </pc:sldChg>
      <pc:sldChg chg="modSp">
        <pc:chgData name="古谷聡司" userId="10037FFEA8A3DA2F@LIVE.COM" providerId="AD" clId="Web-{A26AD8CE-0FEE-470E-8E14-7BF63589841E}" dt="2018-03-14T18:17:42.839" v="8"/>
        <pc:sldMkLst>
          <pc:docMk/>
          <pc:sldMk cId="486620435" sldId="278"/>
        </pc:sldMkLst>
        <pc:spChg chg="mod">
          <ac:chgData name="古谷聡司" userId="10037FFEA8A3DA2F@LIVE.COM" providerId="AD" clId="Web-{A26AD8CE-0FEE-470E-8E14-7BF63589841E}" dt="2018-03-14T18:17:42.839" v="8"/>
          <ac:spMkLst>
            <pc:docMk/>
            <pc:sldMk cId="486620435" sldId="278"/>
            <ac:spMk id="6" creationId="{AA638D5D-E384-433F-9593-7EEA27785385}"/>
          </ac:spMkLst>
        </pc:spChg>
      </pc:sldChg>
      <pc:sldChg chg="modSp">
        <pc:chgData name="古谷聡司" userId="10037FFEA8A3DA2F@LIVE.COM" providerId="AD" clId="Web-{A26AD8CE-0FEE-470E-8E14-7BF63589841E}" dt="2018-03-14T18:18:34.389" v="39"/>
        <pc:sldMkLst>
          <pc:docMk/>
          <pc:sldMk cId="3680572513" sldId="280"/>
        </pc:sldMkLst>
        <pc:spChg chg="mod">
          <ac:chgData name="古谷聡司" userId="10037FFEA8A3DA2F@LIVE.COM" providerId="AD" clId="Web-{A26AD8CE-0FEE-470E-8E14-7BF63589841E}" dt="2018-03-14T18:18:34.389" v="39"/>
          <ac:spMkLst>
            <pc:docMk/>
            <pc:sldMk cId="3680572513" sldId="280"/>
            <ac:spMk id="3" creationId="{525671CC-D0E4-4735-9DBA-4D40E7561F17}"/>
          </ac:spMkLst>
        </pc:spChg>
      </pc:sldChg>
      <pc:sldChg chg="addSp delSp modSp modNotes">
        <pc:chgData name="古谷聡司" userId="10037FFEA8A3DA2F@LIVE.COM" providerId="AD" clId="Web-{A26AD8CE-0FEE-470E-8E14-7BF63589841E}" dt="2018-03-14T19:32:09.183" v="886"/>
        <pc:sldMkLst>
          <pc:docMk/>
          <pc:sldMk cId="2652681397" sldId="281"/>
        </pc:sldMkLst>
        <pc:spChg chg="del mod">
          <ac:chgData name="古谷聡司" userId="10037FFEA8A3DA2F@LIVE.COM" providerId="AD" clId="Web-{A26AD8CE-0FEE-470E-8E14-7BF63589841E}" dt="2018-03-14T19:06:13.553" v="623"/>
          <ac:spMkLst>
            <pc:docMk/>
            <pc:sldMk cId="2652681397" sldId="281"/>
            <ac:spMk id="4" creationId="{339859A4-17FF-496D-B817-D8B14083CA6D}"/>
          </ac:spMkLst>
        </pc:spChg>
        <pc:spChg chg="add mod">
          <ac:chgData name="古谷聡司" userId="10037FFEA8A3DA2F@LIVE.COM" providerId="AD" clId="Web-{A26AD8CE-0FEE-470E-8E14-7BF63589841E}" dt="2018-03-14T19:10:22.804" v="655"/>
          <ac:spMkLst>
            <pc:docMk/>
            <pc:sldMk cId="2652681397" sldId="281"/>
            <ac:spMk id="14" creationId="{B398FE08-C1B4-44F1-B006-E86E4F86AB20}"/>
          </ac:spMkLst>
        </pc:spChg>
        <pc:picChg chg="add mod">
          <ac:chgData name="古谷聡司" userId="10037FFEA8A3DA2F@LIVE.COM" providerId="AD" clId="Web-{A26AD8CE-0FEE-470E-8E14-7BF63589841E}" dt="2018-03-14T19:10:07.240" v="650"/>
          <ac:picMkLst>
            <pc:docMk/>
            <pc:sldMk cId="2652681397" sldId="281"/>
            <ac:picMk id="3" creationId="{39A911C2-A5E8-48EA-AF62-6720004E815D}"/>
          </ac:picMkLst>
        </pc:picChg>
        <pc:picChg chg="add mod">
          <ac:chgData name="古谷聡司" userId="10037FFEA8A3DA2F@LIVE.COM" providerId="AD" clId="Web-{A26AD8CE-0FEE-470E-8E14-7BF63589841E}" dt="2018-03-14T19:10:28.710" v="657"/>
          <ac:picMkLst>
            <pc:docMk/>
            <pc:sldMk cId="2652681397" sldId="281"/>
            <ac:picMk id="6" creationId="{691D13EF-69FB-4198-920B-462B46B3C306}"/>
          </ac:picMkLst>
        </pc:picChg>
        <pc:picChg chg="add mod">
          <ac:chgData name="古谷聡司" userId="10037FFEA8A3DA2F@LIVE.COM" providerId="AD" clId="Web-{A26AD8CE-0FEE-470E-8E14-7BF63589841E}" dt="2018-03-14T19:10:20.835" v="654"/>
          <ac:picMkLst>
            <pc:docMk/>
            <pc:sldMk cId="2652681397" sldId="281"/>
            <ac:picMk id="8" creationId="{DB3B2ED8-32AD-4911-8E1E-BBC505CD823C}"/>
          </ac:picMkLst>
        </pc:picChg>
        <pc:picChg chg="add del mod">
          <ac:chgData name="古谷聡司" userId="10037FFEA8A3DA2F@LIVE.COM" providerId="AD" clId="Web-{A26AD8CE-0FEE-470E-8E14-7BF63589841E}" dt="2018-03-14T19:07:49.088" v="638"/>
          <ac:picMkLst>
            <pc:docMk/>
            <pc:sldMk cId="2652681397" sldId="281"/>
            <ac:picMk id="10" creationId="{26427ADB-6F12-4DD5-8C5D-C0A455916DEF}"/>
          </ac:picMkLst>
        </pc:picChg>
        <pc:picChg chg="add mod">
          <ac:chgData name="古谷聡司" userId="10037FFEA8A3DA2F@LIVE.COM" providerId="AD" clId="Web-{A26AD8CE-0FEE-470E-8E14-7BF63589841E}" dt="2018-03-14T19:10:13.178" v="652"/>
          <ac:picMkLst>
            <pc:docMk/>
            <pc:sldMk cId="2652681397" sldId="281"/>
            <ac:picMk id="12" creationId="{F78A5F75-0FD5-4861-90A7-3F006AA16701}"/>
          </ac:picMkLst>
        </pc:picChg>
        <pc:picChg chg="add mod">
          <ac:chgData name="古谷聡司" userId="10037FFEA8A3DA2F@LIVE.COM" providerId="AD" clId="Web-{A26AD8CE-0FEE-470E-8E14-7BF63589841E}" dt="2018-03-14T19:10:45.508" v="661"/>
          <ac:picMkLst>
            <pc:docMk/>
            <pc:sldMk cId="2652681397" sldId="281"/>
            <ac:picMk id="15" creationId="{E396227A-D924-4067-A7AE-074A9DD0A2B9}"/>
          </ac:picMkLst>
        </pc:picChg>
      </pc:sldChg>
      <pc:sldChg chg="modNotes">
        <pc:chgData name="古谷聡司" userId="10037FFEA8A3DA2F@LIVE.COM" providerId="AD" clId="Web-{A26AD8CE-0FEE-470E-8E14-7BF63589841E}" dt="2018-03-14T19:53:17.867" v="988"/>
        <pc:sldMkLst>
          <pc:docMk/>
          <pc:sldMk cId="1615996286" sldId="282"/>
        </pc:sldMkLst>
      </pc:sldChg>
    </pc:docChg>
  </pc:docChgLst>
  <pc:docChgLst>
    <pc:chgData name="古谷聡司" userId="10037FFEA8A3DA2F@LIVE.COM" providerId="AD" clId="Web-{BD043702-325E-4901-B786-AB5EA1102AC2}"/>
    <pc:docChg chg="modSld">
      <pc:chgData name="古谷聡司" userId="10037FFEA8A3DA2F@LIVE.COM" providerId="AD" clId="Web-{BD043702-325E-4901-B786-AB5EA1102AC2}" dt="2018-03-14T20:34:48.712" v="63"/>
      <pc:docMkLst>
        <pc:docMk/>
      </pc:docMkLst>
      <pc:sldChg chg="modNotes">
        <pc:chgData name="古谷聡司" userId="10037FFEA8A3DA2F@LIVE.COM" providerId="AD" clId="Web-{BD043702-325E-4901-B786-AB5EA1102AC2}" dt="2018-03-14T20:34:48.712" v="63"/>
        <pc:sldMkLst>
          <pc:docMk/>
          <pc:sldMk cId="2906288798" sldId="274"/>
        </pc:sldMkLst>
      </pc:sldChg>
      <pc:sldChg chg="modNotes">
        <pc:chgData name="古谷聡司" userId="10037FFEA8A3DA2F@LIVE.COM" providerId="AD" clId="Web-{BD043702-325E-4901-B786-AB5EA1102AC2}" dt="2018-03-14T20:33:06.771" v="58"/>
        <pc:sldMkLst>
          <pc:docMk/>
          <pc:sldMk cId="1615996286" sldId="2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834E5-4271-42EF-AC7C-9F4A9D215DED}" type="datetimeFigureOut">
              <a:rPr kumimoji="1" lang="en-US" altLang="ja-JP"/>
              <a:t>3/15/2018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EA5ED-BEB0-4D12-BCBF-BDB7392FE127}" type="slidenum">
              <a:rPr kumimoji="1" lang="en-US" altLang="ja-JP"/>
              <a:t>‹#›</a:t>
            </a:fld>
            <a:endParaRPr kumimoji="1" lang="ja-JP" altLang="en-US"/>
          </a:p>
        </p:txBody>
      </p:sp>
    </p:spTree>
    <p:extLst>
      <p:ext uri="{BB962C8B-B14F-4D97-AF65-F5344CB8AC3E}">
        <p14:creationId xmlns:p14="http://schemas.microsoft.com/office/powerpoint/2010/main" val="31381287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a:latin typeface="Calibri"/>
                <a:cs typeface="Calibri"/>
              </a:rPr>
              <a:t>Good morning , Thank you for coming to hear my presentation. Although Everyone knows me, I would like to introduce me. My name is Satoshi </a:t>
            </a:r>
            <a:r>
              <a:rPr lang="en-US" altLang="ja-JP" err="1">
                <a:latin typeface="Calibri"/>
                <a:cs typeface="Calibri"/>
              </a:rPr>
              <a:t>Furuya</a:t>
            </a:r>
            <a:r>
              <a:rPr lang="en-US" altLang="ja-JP">
                <a:latin typeface="Calibri"/>
                <a:cs typeface="Calibri"/>
              </a:rPr>
              <a:t>, Nickname is Santo. I am 4th year ungraduated school student in Chiba University. </a:t>
            </a:r>
            <a:endParaRPr lang="en-US" altLang="ja-JP">
              <a:latin typeface="Calibri"/>
            </a:endParaRPr>
          </a:p>
        </p:txBody>
      </p:sp>
      <p:sp>
        <p:nvSpPr>
          <p:cNvPr id="4" name="スライド番号プレースホルダー 3"/>
          <p:cNvSpPr>
            <a:spLocks noGrp="1"/>
          </p:cNvSpPr>
          <p:nvPr>
            <p:ph type="sldNum" sz="quarter" idx="10"/>
          </p:nvPr>
        </p:nvSpPr>
        <p:spPr/>
        <p:txBody>
          <a:bodyPr/>
          <a:lstStyle/>
          <a:p>
            <a:fld id="{3D1EA5ED-BEB0-4D12-BCBF-BDB7392FE127}" type="slidenum">
              <a:rPr kumimoji="1" lang="en-US" altLang="ja-JP"/>
              <a:t>1</a:t>
            </a:fld>
            <a:endParaRPr kumimoji="1" lang="ja-JP" altLang="en-US"/>
          </a:p>
        </p:txBody>
      </p:sp>
    </p:spTree>
    <p:extLst>
      <p:ext uri="{BB962C8B-B14F-4D97-AF65-F5344CB8AC3E}">
        <p14:creationId xmlns:p14="http://schemas.microsoft.com/office/powerpoint/2010/main" val="1448999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atin typeface="Calibri"/>
                <a:cs typeface="Calibri"/>
              </a:rPr>
              <a:t>Second Eve's experiment. She studies the topic that she investigate the color appearance of objects under vivid colored LED lights. When using physical measuring, we cannot measure colors except Red. But Our eyes is higher sensitivity for color than physical measuring</a:t>
            </a:r>
          </a:p>
        </p:txBody>
      </p:sp>
      <p:sp>
        <p:nvSpPr>
          <p:cNvPr id="4" name="スライド番号プレースホルダー 3"/>
          <p:cNvSpPr>
            <a:spLocks noGrp="1"/>
          </p:cNvSpPr>
          <p:nvPr>
            <p:ph type="sldNum" sz="quarter" idx="10"/>
          </p:nvPr>
        </p:nvSpPr>
        <p:spPr/>
        <p:txBody>
          <a:bodyPr/>
          <a:lstStyle/>
          <a:p>
            <a:fld id="{3D1EA5ED-BEB0-4D12-BCBF-BDB7392FE127}" type="slidenum">
              <a:rPr kumimoji="1" lang="en-US" altLang="ja-JP"/>
              <a:t>10</a:t>
            </a:fld>
            <a:endParaRPr kumimoji="1" lang="ja-JP" altLang="en-US"/>
          </a:p>
        </p:txBody>
      </p:sp>
    </p:spTree>
    <p:extLst>
      <p:ext uri="{BB962C8B-B14F-4D97-AF65-F5344CB8AC3E}">
        <p14:creationId xmlns:p14="http://schemas.microsoft.com/office/powerpoint/2010/main" val="154770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atin typeface="Calibri"/>
                <a:cs typeface="Calibri"/>
              </a:rPr>
              <a:t>You can see my result. Under D65, I can see various color. However, more vivid Illumination is , less I can see colors.  I think more times I do the experiment, less different my perception of my eyes and date.</a:t>
            </a:r>
          </a:p>
        </p:txBody>
      </p:sp>
      <p:sp>
        <p:nvSpPr>
          <p:cNvPr id="4" name="スライド番号プレースホルダー 3"/>
          <p:cNvSpPr>
            <a:spLocks noGrp="1"/>
          </p:cNvSpPr>
          <p:nvPr>
            <p:ph type="sldNum" sz="quarter" idx="10"/>
          </p:nvPr>
        </p:nvSpPr>
        <p:spPr/>
        <p:txBody>
          <a:bodyPr/>
          <a:lstStyle/>
          <a:p>
            <a:fld id="{3D1EA5ED-BEB0-4D12-BCBF-BDB7392FE127}" type="slidenum">
              <a:rPr kumimoji="1" lang="en-US" altLang="ja-JP"/>
              <a:t>11</a:t>
            </a:fld>
            <a:endParaRPr kumimoji="1" lang="ja-JP" altLang="en-US"/>
          </a:p>
        </p:txBody>
      </p:sp>
    </p:spTree>
    <p:extLst>
      <p:ext uri="{BB962C8B-B14F-4D97-AF65-F5344CB8AC3E}">
        <p14:creationId xmlns:p14="http://schemas.microsoft.com/office/powerpoint/2010/main" val="2887565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atin typeface="Calibri"/>
                <a:cs typeface="Calibri"/>
              </a:rPr>
              <a:t>Next experiment is </a:t>
            </a:r>
            <a:r>
              <a:rPr lang="en-US" err="1">
                <a:latin typeface="Calibri"/>
                <a:cs typeface="Calibri"/>
              </a:rPr>
              <a:t>Guw's</a:t>
            </a:r>
            <a:r>
              <a:rPr lang="en-US">
                <a:latin typeface="Calibri"/>
                <a:cs typeface="Calibri"/>
              </a:rPr>
              <a:t> experiment. Which one don't you want to buy? Every box is different color from each other .I don't want to buy Olive Green box. On the other hand, I want to buy White color box.</a:t>
            </a:r>
          </a:p>
        </p:txBody>
      </p:sp>
      <p:sp>
        <p:nvSpPr>
          <p:cNvPr id="4" name="スライド番号プレースホルダー 3"/>
          <p:cNvSpPr>
            <a:spLocks noGrp="1"/>
          </p:cNvSpPr>
          <p:nvPr>
            <p:ph type="sldNum" sz="quarter" idx="10"/>
          </p:nvPr>
        </p:nvSpPr>
        <p:spPr/>
        <p:txBody>
          <a:bodyPr/>
          <a:lstStyle/>
          <a:p>
            <a:fld id="{3D1EA5ED-BEB0-4D12-BCBF-BDB7392FE127}" type="slidenum">
              <a:rPr kumimoji="1" lang="en-US" altLang="ja-JP"/>
              <a:t>12</a:t>
            </a:fld>
            <a:endParaRPr kumimoji="1" lang="ja-JP" altLang="en-US"/>
          </a:p>
        </p:txBody>
      </p:sp>
    </p:spTree>
    <p:extLst>
      <p:ext uri="{BB962C8B-B14F-4D97-AF65-F5344CB8AC3E}">
        <p14:creationId xmlns:p14="http://schemas.microsoft.com/office/powerpoint/2010/main" val="1242303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atin typeface="Calibri"/>
              </a:rPr>
              <a:t>I studied lighting in RMUTT. I am amazed  by how cool the studio is!!! Lighting makes me cool . You never understand this guy and this guy and me are same parson. When in this case in Thailand, someone says that they are twin, or brother.</a:t>
            </a:r>
            <a:endParaRPr lang="en-US" altLang="ja-JP">
              <a:latin typeface="Calibri"/>
            </a:endParaRPr>
          </a:p>
        </p:txBody>
      </p:sp>
      <p:sp>
        <p:nvSpPr>
          <p:cNvPr id="4" name="スライド番号プレースホルダー 3"/>
          <p:cNvSpPr>
            <a:spLocks noGrp="1"/>
          </p:cNvSpPr>
          <p:nvPr>
            <p:ph type="sldNum" sz="quarter" idx="10"/>
          </p:nvPr>
        </p:nvSpPr>
        <p:spPr/>
        <p:txBody>
          <a:bodyPr/>
          <a:lstStyle/>
          <a:p>
            <a:fld id="{3D1EA5ED-BEB0-4D12-BCBF-BDB7392FE127}" type="slidenum">
              <a:rPr kumimoji="1" lang="en-US" altLang="ja-JP"/>
              <a:t>13</a:t>
            </a:fld>
            <a:endParaRPr kumimoji="1" lang="ja-JP" altLang="en-US"/>
          </a:p>
        </p:txBody>
      </p:sp>
    </p:spTree>
    <p:extLst>
      <p:ext uri="{BB962C8B-B14F-4D97-AF65-F5344CB8AC3E}">
        <p14:creationId xmlns:p14="http://schemas.microsoft.com/office/powerpoint/2010/main" val="200081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atin typeface="Calibri"/>
              </a:rPr>
              <a:t>Teacher taught me how to make HDR Panorama, and what system HDR Panorama is.  we tried to make HDR. I took 3 pictures changed Exposure value. We got a HDR picture using Software of </a:t>
            </a:r>
            <a:r>
              <a:rPr lang="en-US" err="1">
                <a:latin typeface="Calibri"/>
              </a:rPr>
              <a:t>photomatrix</a:t>
            </a:r>
            <a:r>
              <a:rPr lang="en-US">
                <a:latin typeface="Calibri"/>
              </a:rPr>
              <a:t> pro. Moreover I make Panorama using Software of PTGui.</a:t>
            </a:r>
          </a:p>
        </p:txBody>
      </p:sp>
      <p:sp>
        <p:nvSpPr>
          <p:cNvPr id="4" name="スライド番号プレースホルダー 3"/>
          <p:cNvSpPr>
            <a:spLocks noGrp="1"/>
          </p:cNvSpPr>
          <p:nvPr>
            <p:ph type="sldNum" sz="quarter" idx="10"/>
          </p:nvPr>
        </p:nvSpPr>
        <p:spPr/>
        <p:txBody>
          <a:bodyPr/>
          <a:lstStyle/>
          <a:p>
            <a:fld id="{3D1EA5ED-BEB0-4D12-BCBF-BDB7392FE127}" type="slidenum">
              <a:rPr kumimoji="1" lang="en-US" altLang="ja-JP"/>
              <a:t>14</a:t>
            </a:fld>
            <a:endParaRPr kumimoji="1" lang="ja-JP" altLang="en-US"/>
          </a:p>
        </p:txBody>
      </p:sp>
    </p:spTree>
    <p:extLst>
      <p:ext uri="{BB962C8B-B14F-4D97-AF65-F5344CB8AC3E}">
        <p14:creationId xmlns:p14="http://schemas.microsoft.com/office/powerpoint/2010/main" val="3487591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atin typeface="Calibri"/>
              </a:rPr>
              <a:t>Yesterday, we went to Information technology museum. Needless to say, This museum is in Thailand so </a:t>
            </a:r>
            <a:r>
              <a:rPr lang="en-US">
                <a:latin typeface="Calibri"/>
                <a:cs typeface="Calibri"/>
              </a:rPr>
              <a:t>Wall label is all English or Thai language 5555.  through this class, I want to know </a:t>
            </a:r>
            <a:r>
              <a:rPr lang="en-US" err="1">
                <a:latin typeface="Calibri"/>
                <a:cs typeface="Calibri"/>
              </a:rPr>
              <a:t>masmedia</a:t>
            </a:r>
            <a:r>
              <a:rPr lang="en-US">
                <a:latin typeface="Calibri"/>
                <a:cs typeface="Calibri"/>
              </a:rPr>
              <a:t> more.</a:t>
            </a:r>
            <a:endParaRPr lang="en-US">
              <a:latin typeface="Calibri"/>
            </a:endParaRPr>
          </a:p>
        </p:txBody>
      </p:sp>
      <p:sp>
        <p:nvSpPr>
          <p:cNvPr id="4" name="スライド番号プレースホルダー 3"/>
          <p:cNvSpPr>
            <a:spLocks noGrp="1"/>
          </p:cNvSpPr>
          <p:nvPr>
            <p:ph type="sldNum" sz="quarter" idx="10"/>
          </p:nvPr>
        </p:nvSpPr>
        <p:spPr/>
        <p:txBody>
          <a:bodyPr/>
          <a:lstStyle/>
          <a:p>
            <a:fld id="{3D1EA5ED-BEB0-4D12-BCBF-BDB7392FE127}" type="slidenum">
              <a:rPr kumimoji="1" lang="en-US" altLang="ja-JP"/>
              <a:t>15</a:t>
            </a:fld>
            <a:endParaRPr kumimoji="1" lang="ja-JP" altLang="en-US"/>
          </a:p>
        </p:txBody>
      </p:sp>
    </p:spTree>
    <p:extLst>
      <p:ext uri="{BB962C8B-B14F-4D97-AF65-F5344CB8AC3E}">
        <p14:creationId xmlns:p14="http://schemas.microsoft.com/office/powerpoint/2010/main" val="2577140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atin typeface="Calibri"/>
                <a:cs typeface="Calibri"/>
              </a:rPr>
              <a:t>Finally, I want to said to you. Thank you for 20 days. 20 days are short for me. I want to stay in Thailand more. Thanks to you , I experienced a </a:t>
            </a:r>
            <a:r>
              <a:rPr lang="en-US" err="1">
                <a:latin typeface="Calibri"/>
                <a:cs typeface="Calibri"/>
              </a:rPr>
              <a:t>lot.I</a:t>
            </a:r>
            <a:r>
              <a:rPr lang="en-US">
                <a:latin typeface="Calibri"/>
                <a:cs typeface="Calibri"/>
              </a:rPr>
              <a:t> never forget my memory in Thailand. My ASW 2018 spring season is finished. However , the next turn is you.</a:t>
            </a:r>
            <a:endParaRPr lang="en-US" altLang="ja-JP">
              <a:latin typeface="Calibri"/>
              <a:cs typeface="Calibri"/>
            </a:endParaRPr>
          </a:p>
        </p:txBody>
      </p:sp>
      <p:sp>
        <p:nvSpPr>
          <p:cNvPr id="4" name="スライド番号プレースホルダー 3"/>
          <p:cNvSpPr>
            <a:spLocks noGrp="1"/>
          </p:cNvSpPr>
          <p:nvPr>
            <p:ph type="sldNum" sz="quarter" idx="10"/>
          </p:nvPr>
        </p:nvSpPr>
        <p:spPr/>
        <p:txBody>
          <a:bodyPr/>
          <a:lstStyle/>
          <a:p>
            <a:fld id="{3D1EA5ED-BEB0-4D12-BCBF-BDB7392FE127}" type="slidenum">
              <a:rPr kumimoji="1" lang="en-US" altLang="ja-JP"/>
              <a:t>16</a:t>
            </a:fld>
            <a:endParaRPr kumimoji="1" lang="ja-JP" altLang="en-US"/>
          </a:p>
        </p:txBody>
      </p:sp>
    </p:spTree>
    <p:extLst>
      <p:ext uri="{BB962C8B-B14F-4D97-AF65-F5344CB8AC3E}">
        <p14:creationId xmlns:p14="http://schemas.microsoft.com/office/powerpoint/2010/main" val="1293014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a:latin typeface="Calibri"/>
                <a:cs typeface="Calibri"/>
              </a:rPr>
              <a:t>We will be able to meet in Japan next 2 weeks. I am looking forward to do .</a:t>
            </a:r>
          </a:p>
        </p:txBody>
      </p:sp>
      <p:sp>
        <p:nvSpPr>
          <p:cNvPr id="4" name="スライド番号プレースホルダー 3"/>
          <p:cNvSpPr>
            <a:spLocks noGrp="1"/>
          </p:cNvSpPr>
          <p:nvPr>
            <p:ph type="sldNum" sz="quarter" idx="10"/>
          </p:nvPr>
        </p:nvSpPr>
        <p:spPr/>
        <p:txBody>
          <a:bodyPr/>
          <a:lstStyle/>
          <a:p>
            <a:fld id="{3D1EA5ED-BEB0-4D12-BCBF-BDB7392FE127}" type="slidenum">
              <a:rPr kumimoji="1" lang="en-US" altLang="ja-JP"/>
              <a:t>17</a:t>
            </a:fld>
            <a:endParaRPr kumimoji="1" lang="ja-JP" altLang="en-US"/>
          </a:p>
        </p:txBody>
      </p:sp>
    </p:spTree>
    <p:extLst>
      <p:ext uri="{BB962C8B-B14F-4D97-AF65-F5344CB8AC3E}">
        <p14:creationId xmlns:p14="http://schemas.microsoft.com/office/powerpoint/2010/main" val="2077354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a:latin typeface="Calibri"/>
                <a:cs typeface="Calibri"/>
              </a:rPr>
              <a:t>In this presentation, I am going to talk about 2 points. First Culture in Thailand ,Second Experiment and various things. Could everyone please hear my story? My speech will take about 15 minutes. </a:t>
            </a:r>
          </a:p>
        </p:txBody>
      </p:sp>
      <p:sp>
        <p:nvSpPr>
          <p:cNvPr id="4" name="スライド番号プレースホルダー 3"/>
          <p:cNvSpPr>
            <a:spLocks noGrp="1"/>
          </p:cNvSpPr>
          <p:nvPr>
            <p:ph type="sldNum" sz="quarter" idx="10"/>
          </p:nvPr>
        </p:nvSpPr>
        <p:spPr/>
        <p:txBody>
          <a:bodyPr/>
          <a:lstStyle/>
          <a:p>
            <a:fld id="{3D1EA5ED-BEB0-4D12-BCBF-BDB7392FE127}" type="slidenum">
              <a:rPr kumimoji="1" lang="en-US" altLang="ja-JP"/>
              <a:t>2</a:t>
            </a:fld>
            <a:endParaRPr kumimoji="1" lang="ja-JP" altLang="en-US"/>
          </a:p>
        </p:txBody>
      </p:sp>
    </p:spTree>
    <p:extLst>
      <p:ext uri="{BB962C8B-B14F-4D97-AF65-F5344CB8AC3E}">
        <p14:creationId xmlns:p14="http://schemas.microsoft.com/office/powerpoint/2010/main" val="2793133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atin typeface="Calibri"/>
                <a:cs typeface="Calibri"/>
              </a:rPr>
              <a:t>I will start with Culture in Thailand.</a:t>
            </a:r>
            <a:endParaRPr lang="en-US" altLang="ja-JP">
              <a:latin typeface="Calibri"/>
              <a:cs typeface="Calibri"/>
            </a:endParaRPr>
          </a:p>
        </p:txBody>
      </p:sp>
      <p:sp>
        <p:nvSpPr>
          <p:cNvPr id="4" name="スライド番号プレースホルダー 3"/>
          <p:cNvSpPr>
            <a:spLocks noGrp="1"/>
          </p:cNvSpPr>
          <p:nvPr>
            <p:ph type="sldNum" sz="quarter" idx="10"/>
          </p:nvPr>
        </p:nvSpPr>
        <p:spPr/>
        <p:txBody>
          <a:bodyPr/>
          <a:lstStyle/>
          <a:p>
            <a:fld id="{3D1EA5ED-BEB0-4D12-BCBF-BDB7392FE127}" type="slidenum">
              <a:rPr kumimoji="1" lang="en-US" altLang="ja-JP"/>
              <a:t>3</a:t>
            </a:fld>
            <a:endParaRPr kumimoji="1" lang="ja-JP" altLang="en-US"/>
          </a:p>
        </p:txBody>
      </p:sp>
    </p:spTree>
    <p:extLst>
      <p:ext uri="{BB962C8B-B14F-4D97-AF65-F5344CB8AC3E}">
        <p14:creationId xmlns:p14="http://schemas.microsoft.com/office/powerpoint/2010/main" val="2725408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atin typeface="Calibri"/>
                <a:cs typeface="Calibri"/>
              </a:rPr>
              <a:t>Every food in Thailand is very delicious for me. I think especially these are delicious. </a:t>
            </a:r>
            <a:r>
              <a:rPr lang="ja-JP" altLang="en-US">
                <a:latin typeface="Calibri"/>
                <a:cs typeface="Calibri"/>
              </a:rPr>
              <a:t>パタイ</a:t>
            </a:r>
            <a:r>
              <a:rPr lang="ja-JP" altLang="en-US">
                <a:latin typeface="游ゴシック"/>
                <a:ea typeface="游ゴシック"/>
                <a:cs typeface="Calibri"/>
              </a:rPr>
              <a:t>、カーオホッカッピ、トムヤンクン、ローチオンシンガポール。 every food in Thailand is only spicy or sweet. However I like Thai food. When I go back Japan, I will go to Thai food shops. moreover yesterday teacher gave me this seed"coriandar ﾊﾟｸﾁー" so , I will grow this.</a:t>
            </a:r>
            <a:endParaRPr lang="en-US">
              <a:latin typeface="Calibri"/>
              <a:cs typeface="Calibri"/>
            </a:endParaRPr>
          </a:p>
        </p:txBody>
      </p:sp>
      <p:sp>
        <p:nvSpPr>
          <p:cNvPr id="4" name="スライド番号プレースホルダー 3"/>
          <p:cNvSpPr>
            <a:spLocks noGrp="1"/>
          </p:cNvSpPr>
          <p:nvPr>
            <p:ph type="sldNum" sz="quarter" idx="10"/>
          </p:nvPr>
        </p:nvSpPr>
        <p:spPr/>
        <p:txBody>
          <a:bodyPr/>
          <a:lstStyle/>
          <a:p>
            <a:fld id="{3D1EA5ED-BEB0-4D12-BCBF-BDB7392FE127}" type="slidenum">
              <a:rPr kumimoji="1" lang="en-US" altLang="ja-JP"/>
              <a:t>4</a:t>
            </a:fld>
            <a:endParaRPr kumimoji="1" lang="ja-JP" altLang="en-US"/>
          </a:p>
        </p:txBody>
      </p:sp>
    </p:spTree>
    <p:extLst>
      <p:ext uri="{BB962C8B-B14F-4D97-AF65-F5344CB8AC3E}">
        <p14:creationId xmlns:p14="http://schemas.microsoft.com/office/powerpoint/2010/main" val="2569006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atin typeface="Calibri"/>
              </a:rPr>
              <a:t>I saw many historical places in Thailand. I</a:t>
            </a:r>
            <a:r>
              <a:rPr lang="en-US">
                <a:latin typeface="Calibri"/>
                <a:ea typeface="游ゴシック"/>
              </a:rPr>
              <a:t> remember vividly going a little trip of taking pictures of historical places. Thanks​ to this class, I am a lot  interested at taking pictures. Moreover, I recognize F-stop, shutter speed, ISO are very important.</a:t>
            </a:r>
          </a:p>
        </p:txBody>
      </p:sp>
      <p:sp>
        <p:nvSpPr>
          <p:cNvPr id="4" name="スライド番号プレースホルダー 3"/>
          <p:cNvSpPr>
            <a:spLocks noGrp="1"/>
          </p:cNvSpPr>
          <p:nvPr>
            <p:ph type="sldNum" sz="quarter" idx="10"/>
          </p:nvPr>
        </p:nvSpPr>
        <p:spPr/>
        <p:txBody>
          <a:bodyPr/>
          <a:lstStyle/>
          <a:p>
            <a:fld id="{3D1EA5ED-BEB0-4D12-BCBF-BDB7392FE127}" type="slidenum">
              <a:rPr kumimoji="1" lang="en-US" altLang="ja-JP"/>
              <a:t>5</a:t>
            </a:fld>
            <a:endParaRPr kumimoji="1" lang="ja-JP" altLang="en-US"/>
          </a:p>
        </p:txBody>
      </p:sp>
    </p:spTree>
    <p:extLst>
      <p:ext uri="{BB962C8B-B14F-4D97-AF65-F5344CB8AC3E}">
        <p14:creationId xmlns:p14="http://schemas.microsoft.com/office/powerpoint/2010/main" val="1022508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atin typeface="Calibri"/>
                <a:cs typeface="Calibri"/>
              </a:rPr>
              <a:t>I wore Thai traditional clothes.  you will think this cloth is not comfortable, but this is comfortable for me. When I saw someone there, I noticed that there are many kinds of Thai traditional cloths. Next when I go to Thailand , I want to wear other Thai traditional clothes!</a:t>
            </a:r>
            <a:endParaRPr lang="en-US" altLang="ja-JP">
              <a:latin typeface="Calibri"/>
              <a:cs typeface="Calibri"/>
            </a:endParaRPr>
          </a:p>
        </p:txBody>
      </p:sp>
      <p:sp>
        <p:nvSpPr>
          <p:cNvPr id="4" name="スライド番号プレースホルダー 3"/>
          <p:cNvSpPr>
            <a:spLocks noGrp="1"/>
          </p:cNvSpPr>
          <p:nvPr>
            <p:ph type="sldNum" sz="quarter" idx="10"/>
          </p:nvPr>
        </p:nvSpPr>
        <p:spPr/>
        <p:txBody>
          <a:bodyPr/>
          <a:lstStyle/>
          <a:p>
            <a:fld id="{3D1EA5ED-BEB0-4D12-BCBF-BDB7392FE127}" type="slidenum">
              <a:rPr kumimoji="1" lang="en-US" altLang="ja-JP"/>
              <a:t>6</a:t>
            </a:fld>
            <a:endParaRPr kumimoji="1" lang="ja-JP" altLang="en-US"/>
          </a:p>
        </p:txBody>
      </p:sp>
    </p:spTree>
    <p:extLst>
      <p:ext uri="{BB962C8B-B14F-4D97-AF65-F5344CB8AC3E}">
        <p14:creationId xmlns:p14="http://schemas.microsoft.com/office/powerpoint/2010/main" val="1321261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atin typeface="Calibri"/>
                <a:cs typeface="Calibri"/>
              </a:rPr>
              <a:t>The next story is a little serious. Second, I am going to talk about Experiment and various things</a:t>
            </a:r>
          </a:p>
        </p:txBody>
      </p:sp>
      <p:sp>
        <p:nvSpPr>
          <p:cNvPr id="4" name="スライド番号プレースホルダー 3"/>
          <p:cNvSpPr>
            <a:spLocks noGrp="1"/>
          </p:cNvSpPr>
          <p:nvPr>
            <p:ph type="sldNum" sz="quarter" idx="10"/>
          </p:nvPr>
        </p:nvSpPr>
        <p:spPr/>
        <p:txBody>
          <a:bodyPr/>
          <a:lstStyle/>
          <a:p>
            <a:fld id="{3D1EA5ED-BEB0-4D12-BCBF-BDB7392FE127}" type="slidenum">
              <a:rPr kumimoji="1" lang="en-US" altLang="ja-JP"/>
              <a:t>7</a:t>
            </a:fld>
            <a:endParaRPr kumimoji="1" lang="ja-JP" altLang="en-US"/>
          </a:p>
        </p:txBody>
      </p:sp>
    </p:spTree>
    <p:extLst>
      <p:ext uri="{BB962C8B-B14F-4D97-AF65-F5344CB8AC3E}">
        <p14:creationId xmlns:p14="http://schemas.microsoft.com/office/powerpoint/2010/main" val="914696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atin typeface="Calibri"/>
                <a:cs typeface="Calibri"/>
              </a:rPr>
              <a:t>First </a:t>
            </a:r>
            <a:r>
              <a:rPr lang="en-US" err="1">
                <a:latin typeface="Calibri"/>
                <a:cs typeface="Calibri"/>
              </a:rPr>
              <a:t>Phubet</a:t>
            </a:r>
            <a:r>
              <a:rPr lang="en-US">
                <a:latin typeface="Calibri"/>
                <a:cs typeface="Calibri"/>
              </a:rPr>
              <a:t>' experiment.  He studies the topic about comparison of the simultaneous color constant. Simultaneous color contrast or color induction is the interaction which one color is affected by the other color in the field of view. </a:t>
            </a:r>
            <a:endParaRPr lang="en-US" altLang="ja-JP">
              <a:latin typeface="Calibri"/>
              <a:cs typeface="Calibri"/>
            </a:endParaRPr>
          </a:p>
        </p:txBody>
      </p:sp>
      <p:sp>
        <p:nvSpPr>
          <p:cNvPr id="4" name="スライド番号プレースホルダー 3"/>
          <p:cNvSpPr>
            <a:spLocks noGrp="1"/>
          </p:cNvSpPr>
          <p:nvPr>
            <p:ph type="sldNum" sz="quarter" idx="10"/>
          </p:nvPr>
        </p:nvSpPr>
        <p:spPr/>
        <p:txBody>
          <a:bodyPr/>
          <a:lstStyle/>
          <a:p>
            <a:fld id="{3D1EA5ED-BEB0-4D12-BCBF-BDB7392FE127}" type="slidenum">
              <a:rPr kumimoji="1" lang="en-US" altLang="ja-JP"/>
              <a:t>8</a:t>
            </a:fld>
            <a:endParaRPr kumimoji="1" lang="ja-JP" altLang="en-US"/>
          </a:p>
        </p:txBody>
      </p:sp>
    </p:spTree>
    <p:extLst>
      <p:ext uri="{BB962C8B-B14F-4D97-AF65-F5344CB8AC3E}">
        <p14:creationId xmlns:p14="http://schemas.microsoft.com/office/powerpoint/2010/main" val="610826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a:latin typeface="Calibri"/>
                <a:cs typeface="Calibri"/>
              </a:rPr>
              <a:t>You can see my result. Under White illumination and using red </a:t>
            </a:r>
            <a:r>
              <a:rPr lang="en-US" altLang="ja-JP" err="1">
                <a:latin typeface="Calibri"/>
                <a:cs typeface="Calibri"/>
              </a:rPr>
              <a:t>borad</a:t>
            </a:r>
            <a:r>
              <a:rPr lang="en-US" altLang="ja-JP">
                <a:latin typeface="Calibri"/>
                <a:cs typeface="Calibri"/>
              </a:rPr>
              <a:t>,  this situation is left bar. Red object. Under Black illumination and using white board, this situation is the other side bar. Red illumination. We can perceive more </a:t>
            </a:r>
            <a:r>
              <a:rPr lang="en-US" altLang="ja-JP" err="1">
                <a:latin typeface="Calibri"/>
                <a:cs typeface="Calibri"/>
              </a:rPr>
              <a:t>Chromaticness</a:t>
            </a:r>
            <a:r>
              <a:rPr lang="en-US" altLang="ja-JP">
                <a:latin typeface="Calibri"/>
                <a:cs typeface="Calibri"/>
              </a:rPr>
              <a:t> in Red illumination than that in Red object. When using Yellow, Green, Blue illumination, the result is as same as this one.</a:t>
            </a:r>
          </a:p>
        </p:txBody>
      </p:sp>
      <p:sp>
        <p:nvSpPr>
          <p:cNvPr id="4" name="スライド番号プレースホルダー 3"/>
          <p:cNvSpPr>
            <a:spLocks noGrp="1"/>
          </p:cNvSpPr>
          <p:nvPr>
            <p:ph type="sldNum" sz="quarter" idx="10"/>
          </p:nvPr>
        </p:nvSpPr>
        <p:spPr/>
        <p:txBody>
          <a:bodyPr/>
          <a:lstStyle/>
          <a:p>
            <a:fld id="{3D1EA5ED-BEB0-4D12-BCBF-BDB7392FE127}" type="slidenum">
              <a:rPr kumimoji="1" lang="en-US" altLang="ja-JP"/>
              <a:t>9</a:t>
            </a:fld>
            <a:endParaRPr kumimoji="1" lang="ja-JP" altLang="en-US"/>
          </a:p>
        </p:txBody>
      </p:sp>
    </p:spTree>
    <p:extLst>
      <p:ext uri="{BB962C8B-B14F-4D97-AF65-F5344CB8AC3E}">
        <p14:creationId xmlns:p14="http://schemas.microsoft.com/office/powerpoint/2010/main" val="219446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ja-JP" altLang="en-US"/>
              <a:t>マスター タイトルの書式設定</a:t>
            </a:r>
            <a:endParaRPr lang="en-US"/>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0E02A643-9BB0-4E02-80B2-2C0A5E5D738E}" type="datetimeFigureOut">
              <a:rPr kumimoji="1" lang="ja-JP" altLang="en-US" smtClean="0"/>
              <a:t>2018/3/15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303280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ja-JP" altLang="en-US"/>
              <a:t>マスター タイトルの書式設定</a:t>
            </a:r>
            <a:endParaRPr lang="en-US"/>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E02A643-9BB0-4E02-80B2-2C0A5E5D738E}" type="datetimeFigureOut">
              <a:rPr kumimoji="1" lang="ja-JP" altLang="en-US" smtClean="0"/>
              <a:t>2018/3/15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759143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ja-JP" altLang="en-US"/>
              <a:t>マスター タイトルの書式設定</a:t>
            </a:r>
            <a:endParaRPr lang="en-US"/>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E02A643-9BB0-4E02-80B2-2C0A5E5D738E}" type="datetimeFigureOut">
              <a:rPr kumimoji="1" lang="ja-JP" altLang="en-US" smtClean="0"/>
              <a:t>2018/3/15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99D720A-4AD5-4DCF-885F-DE5297996123}" type="slidenum">
              <a:rPr kumimoji="1" lang="ja-JP" altLang="en-US" smtClean="0"/>
              <a:t>‹#›</a:t>
            </a:fld>
            <a:endParaRPr kumimoji="1" lang="ja-JP"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683523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ja-JP" altLang="en-US"/>
              <a:t>マスター タイトルの書式設定</a:t>
            </a:r>
            <a:endParaRPr lang="en-US"/>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0E02A643-9BB0-4E02-80B2-2C0A5E5D738E}" type="datetimeFigureOut">
              <a:rPr kumimoji="1" lang="ja-JP" altLang="en-US" smtClean="0"/>
              <a:t>2018/3/15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4199487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ja-JP" altLang="en-US"/>
              <a:t>マスター タイトルの書式設定</a:t>
            </a:r>
            <a:endParaRPr lang="en-US"/>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0E02A643-9BB0-4E02-80B2-2C0A5E5D738E}" type="datetimeFigureOut">
              <a:rPr kumimoji="1" lang="ja-JP" altLang="en-US" smtClean="0"/>
              <a:t>2018/3/15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99D720A-4AD5-4DCF-885F-DE5297996123}" type="slidenum">
              <a:rPr kumimoji="1" lang="ja-JP" altLang="en-US" smtClean="0"/>
              <a:t>‹#›</a:t>
            </a:fld>
            <a:endParaRPr kumimoji="1" lang="ja-JP"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528933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ja-JP" altLang="en-US"/>
              <a:t>マスター タイトルの書式設定</a:t>
            </a:r>
            <a:endParaRPr lang="en-US"/>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0E02A643-9BB0-4E02-80B2-2C0A5E5D738E}" type="datetimeFigureOut">
              <a:rPr kumimoji="1" lang="ja-JP" altLang="en-US" smtClean="0"/>
              <a:t>2018/3/15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1560028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E02A643-9BB0-4E02-80B2-2C0A5E5D738E}" type="datetimeFigureOut">
              <a:rPr kumimoji="1" lang="ja-JP" altLang="en-US" smtClean="0"/>
              <a:t>2018/3/15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651263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E02A643-9BB0-4E02-80B2-2C0A5E5D738E}" type="datetimeFigureOut">
              <a:rPr kumimoji="1" lang="ja-JP" altLang="en-US" smtClean="0"/>
              <a:t>2018/3/15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3765180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ja-JP" altLang="en-US"/>
              <a:t>マスター タイトルの書式設定</a:t>
            </a:r>
            <a:endParaRPr lang="en-US"/>
          </a:p>
        </p:txBody>
      </p:sp>
      <p:sp>
        <p:nvSpPr>
          <p:cNvPr id="3" name="Content Placeholder 2"/>
          <p:cNvSpPr>
            <a:spLocks noGrp="1"/>
          </p:cNvSpPr>
          <p:nvPr>
            <p:ph idx="1"/>
          </p:nvPr>
        </p:nvSpPr>
        <p:spPr>
          <a:xfrm>
            <a:off x="2589212" y="2133600"/>
            <a:ext cx="8915400" cy="377762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E02A643-9BB0-4E02-80B2-2C0A5E5D738E}" type="datetimeFigureOut">
              <a:rPr kumimoji="1" lang="ja-JP" altLang="en-US" smtClean="0"/>
              <a:t>2018/3/15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51737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ja-JP" altLang="en-US"/>
              <a:t>マスター タイトルの書式設定</a:t>
            </a:r>
            <a:endParaRPr lang="en-US"/>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E02A643-9BB0-4E02-80B2-2C0A5E5D738E}" type="datetimeFigureOut">
              <a:rPr kumimoji="1" lang="ja-JP" altLang="en-US" smtClean="0"/>
              <a:t>2018/3/15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1220240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2589212" y="2133600"/>
            <a:ext cx="4313864" cy="3777622"/>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7190747" y="2126222"/>
            <a:ext cx="4313864" cy="3777622"/>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0E02A643-9BB0-4E02-80B2-2C0A5E5D738E}" type="datetimeFigureOut">
              <a:rPr kumimoji="1" lang="ja-JP" altLang="en-US" smtClean="0"/>
              <a:t>2018/3/15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109811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0E02A643-9BB0-4E02-80B2-2C0A5E5D738E}" type="datetimeFigureOut">
              <a:rPr kumimoji="1" lang="ja-JP" altLang="en-US" smtClean="0"/>
              <a:t>2018/3/15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4192557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0E02A643-9BB0-4E02-80B2-2C0A5E5D738E}" type="datetimeFigureOut">
              <a:rPr kumimoji="1" lang="ja-JP" altLang="en-US" smtClean="0"/>
              <a:t>2018/3/15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3643314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02A643-9BB0-4E02-80B2-2C0A5E5D738E}" type="datetimeFigureOut">
              <a:rPr kumimoji="1" lang="ja-JP" altLang="en-US" smtClean="0"/>
              <a:t>2018/3/15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4240669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ja-JP" altLang="en-US"/>
              <a:t>マスター タイトルの書式設定</a:t>
            </a:r>
            <a:endParaRPr lang="en-US"/>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E02A643-9BB0-4E02-80B2-2C0A5E5D738E}" type="datetimeFigureOut">
              <a:rPr kumimoji="1" lang="ja-JP" altLang="en-US" smtClean="0"/>
              <a:t>2018/3/15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808858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E02A643-9BB0-4E02-80B2-2C0A5E5D738E}" type="datetimeFigureOut">
              <a:rPr kumimoji="1" lang="ja-JP" altLang="en-US" smtClean="0"/>
              <a:t>2018/3/15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997803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E02A643-9BB0-4E02-80B2-2C0A5E5D738E}" type="datetimeFigureOut">
              <a:rPr kumimoji="1" lang="ja-JP" altLang="en-US" smtClean="0"/>
              <a:t>2018/3/15</a:t>
            </a:fld>
            <a:endParaRPr kumimoji="1" lang="ja-JP"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275923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89213" y="1114425"/>
            <a:ext cx="8915399" cy="2262781"/>
          </a:xfrm>
        </p:spPr>
        <p:txBody>
          <a:bodyPr vert="horz" lIns="91440" tIns="45720" rIns="91440" bIns="45720" rtlCol="0" anchor="ctr">
            <a:normAutofit/>
          </a:bodyPr>
          <a:lstStyle/>
          <a:p>
            <a:r>
              <a:rPr lang="ja-JP" altLang="en-US">
                <a:latin typeface="ＭＳ Ｐゴシック"/>
                <a:ea typeface="ＭＳ Ｐゴシック"/>
              </a:rPr>
              <a:t>ASW 2018 </a:t>
            </a:r>
            <a:br>
              <a:rPr lang="en-US">
                <a:solidFill>
                  <a:schemeClr val="tx1"/>
                </a:solidFill>
                <a:latin typeface="+mj-ea"/>
                <a:cs typeface="+mj-ea"/>
              </a:rPr>
            </a:br>
            <a:r>
              <a:rPr lang="ja-JP" altLang="en-US">
                <a:latin typeface="ＭＳ Ｐゴシック"/>
                <a:ea typeface="ＭＳ Ｐゴシック"/>
              </a:rPr>
              <a:t>Final presentation</a:t>
            </a:r>
            <a:endParaRPr kumimoji="1" lang="ja-JP" altLang="en-US"/>
          </a:p>
        </p:txBody>
      </p:sp>
      <p:sp>
        <p:nvSpPr>
          <p:cNvPr id="3" name="サブタイトル 2"/>
          <p:cNvSpPr>
            <a:spLocks noGrp="1"/>
          </p:cNvSpPr>
          <p:nvPr>
            <p:ph type="subTitle" idx="1"/>
          </p:nvPr>
        </p:nvSpPr>
        <p:spPr/>
        <p:txBody>
          <a:bodyPr vert="horz" lIns="91440" tIns="45720" rIns="91440" bIns="45720" rtlCol="0" anchor="b">
            <a:noAutofit/>
          </a:bodyPr>
          <a:lstStyle/>
          <a:p>
            <a:pPr algn="r"/>
            <a:r>
              <a:rPr lang="ja-JP" altLang="en-US" sz="2400">
                <a:latin typeface="ＭＳ Ｐゴシック"/>
                <a:ea typeface="ＭＳ Ｐゴシック"/>
              </a:rPr>
              <a:t>The department of Engeering ,the faculty of Image-Science</a:t>
            </a:r>
            <a:endParaRPr lang="ja-JP" sz="2400">
              <a:latin typeface="メイリオ"/>
              <a:ea typeface="メイリオ"/>
            </a:endParaRPr>
          </a:p>
          <a:p>
            <a:pPr algn="r"/>
            <a:r>
              <a:rPr lang="ja-JP" altLang="en-US" sz="2400">
                <a:latin typeface="ＭＳ Ｐゴシック"/>
                <a:ea typeface="ＭＳ Ｐゴシック"/>
              </a:rPr>
              <a:t>Chiba University in 4th year ungraduated school</a:t>
            </a:r>
          </a:p>
          <a:p>
            <a:pPr algn="r"/>
            <a:r>
              <a:rPr lang="ja-JP" altLang="en-US" sz="2400">
                <a:latin typeface="ＭＳ Ｐゴシック"/>
                <a:ea typeface="ＭＳ Ｐゴシック"/>
              </a:rPr>
              <a:t>Satoshi Furuya</a:t>
            </a:r>
          </a:p>
        </p:txBody>
      </p:sp>
    </p:spTree>
    <p:extLst>
      <p:ext uri="{BB962C8B-B14F-4D97-AF65-F5344CB8AC3E}">
        <p14:creationId xmlns:p14="http://schemas.microsoft.com/office/powerpoint/2010/main" val="2128380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0BAE4E-6AB8-491B-A2EF-682F66D0C6A1}"/>
              </a:ext>
            </a:extLst>
          </p:cNvPr>
          <p:cNvSpPr>
            <a:spLocks noGrp="1"/>
          </p:cNvSpPr>
          <p:nvPr>
            <p:ph type="title"/>
          </p:nvPr>
        </p:nvSpPr>
        <p:spPr/>
        <p:txBody>
          <a:bodyPr/>
          <a:lstStyle/>
          <a:p>
            <a:r>
              <a:rPr lang="ja-JP" altLang="en-US">
                <a:latin typeface="メイリオ"/>
                <a:ea typeface="メイリオ"/>
              </a:rPr>
              <a:t>Introudction about Eve lab</a:t>
            </a:r>
            <a:endParaRPr kumimoji="1" lang="ja-JP" altLang="en-US"/>
          </a:p>
        </p:txBody>
      </p:sp>
      <p:pic>
        <p:nvPicPr>
          <p:cNvPr id="4" name="図 4">
            <a:extLst>
              <a:ext uri="{FF2B5EF4-FFF2-40B4-BE49-F238E27FC236}">
                <a16:creationId xmlns:a16="http://schemas.microsoft.com/office/drawing/2014/main" id="{D6AB11A0-B30D-4556-BB92-2BD1D669AB5F}"/>
              </a:ext>
            </a:extLst>
          </p:cNvPr>
          <p:cNvPicPr>
            <a:picLocks noChangeAspect="1"/>
          </p:cNvPicPr>
          <p:nvPr/>
        </p:nvPicPr>
        <p:blipFill>
          <a:blip r:embed="rId3"/>
          <a:stretch>
            <a:fillRect/>
          </a:stretch>
        </p:blipFill>
        <p:spPr>
          <a:xfrm>
            <a:off x="9912141" y="5082653"/>
            <a:ext cx="2081423" cy="1559448"/>
          </a:xfrm>
          <a:prstGeom prst="rect">
            <a:avLst/>
          </a:prstGeom>
        </p:spPr>
      </p:pic>
      <p:pic>
        <p:nvPicPr>
          <p:cNvPr id="6" name="図 6" descr="テキスト, 地図 が含まれている画像&#10;&#10;非常に高い精度で生成された説明">
            <a:extLst>
              <a:ext uri="{FF2B5EF4-FFF2-40B4-BE49-F238E27FC236}">
                <a16:creationId xmlns:a16="http://schemas.microsoft.com/office/drawing/2014/main" id="{C5271051-2947-4E2E-8061-1C10090CB2D0}"/>
              </a:ext>
            </a:extLst>
          </p:cNvPr>
          <p:cNvPicPr>
            <a:picLocks noChangeAspect="1"/>
          </p:cNvPicPr>
          <p:nvPr/>
        </p:nvPicPr>
        <p:blipFill>
          <a:blip r:embed="rId4"/>
          <a:stretch>
            <a:fillRect/>
          </a:stretch>
        </p:blipFill>
        <p:spPr>
          <a:xfrm>
            <a:off x="1209675" y="2076450"/>
            <a:ext cx="3015008" cy="2895378"/>
          </a:xfrm>
          <a:prstGeom prst="rect">
            <a:avLst/>
          </a:prstGeom>
        </p:spPr>
      </p:pic>
      <p:pic>
        <p:nvPicPr>
          <p:cNvPr id="8" name="図 8" descr="テキスト, 地図 が含まれている画像&#10;&#10;非常に高い精度で生成された説明">
            <a:extLst>
              <a:ext uri="{FF2B5EF4-FFF2-40B4-BE49-F238E27FC236}">
                <a16:creationId xmlns:a16="http://schemas.microsoft.com/office/drawing/2014/main" id="{39A1A271-27F9-465A-BD51-43D1545E0AE1}"/>
              </a:ext>
            </a:extLst>
          </p:cNvPr>
          <p:cNvPicPr>
            <a:picLocks noChangeAspect="1"/>
          </p:cNvPicPr>
          <p:nvPr/>
        </p:nvPicPr>
        <p:blipFill>
          <a:blip r:embed="rId5"/>
          <a:stretch>
            <a:fillRect/>
          </a:stretch>
        </p:blipFill>
        <p:spPr>
          <a:xfrm>
            <a:off x="4612438" y="1990186"/>
            <a:ext cx="3090087" cy="2969061"/>
          </a:xfrm>
          <a:prstGeom prst="rect">
            <a:avLst/>
          </a:prstGeom>
        </p:spPr>
      </p:pic>
      <p:pic>
        <p:nvPicPr>
          <p:cNvPr id="10" name="図 10" descr="テキスト, 地図 が含まれている画像&#10;&#10;非常に高い精度で生成された説明">
            <a:extLst>
              <a:ext uri="{FF2B5EF4-FFF2-40B4-BE49-F238E27FC236}">
                <a16:creationId xmlns:a16="http://schemas.microsoft.com/office/drawing/2014/main" id="{C191AA07-527D-44DC-8569-BEEF47840087}"/>
              </a:ext>
            </a:extLst>
          </p:cNvPr>
          <p:cNvPicPr>
            <a:picLocks noChangeAspect="1"/>
          </p:cNvPicPr>
          <p:nvPr/>
        </p:nvPicPr>
        <p:blipFill>
          <a:blip r:embed="rId6"/>
          <a:stretch>
            <a:fillRect/>
          </a:stretch>
        </p:blipFill>
        <p:spPr>
          <a:xfrm>
            <a:off x="8067675" y="2076450"/>
            <a:ext cx="3037942" cy="2904903"/>
          </a:xfrm>
          <a:prstGeom prst="rect">
            <a:avLst/>
          </a:prstGeom>
        </p:spPr>
      </p:pic>
      <p:sp>
        <p:nvSpPr>
          <p:cNvPr id="12" name="テキスト ボックス 11">
            <a:extLst>
              <a:ext uri="{FF2B5EF4-FFF2-40B4-BE49-F238E27FC236}">
                <a16:creationId xmlns:a16="http://schemas.microsoft.com/office/drawing/2014/main" id="{03945D1F-465E-44DE-A70E-5871F9C0767F}"/>
              </a:ext>
            </a:extLst>
          </p:cNvPr>
          <p:cNvSpPr txBox="1"/>
          <p:nvPr/>
        </p:nvSpPr>
        <p:spPr>
          <a:xfrm>
            <a:off x="2505075" y="5191125"/>
            <a:ext cx="7175044"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800">
                <a:latin typeface="Arial"/>
                <a:ea typeface="メイリオ"/>
                <a:cs typeface="Arial"/>
              </a:rPr>
              <a:t>Physical measuring of eleven color chips </a:t>
            </a:r>
          </a:p>
        </p:txBody>
      </p:sp>
    </p:spTree>
    <p:extLst>
      <p:ext uri="{BB962C8B-B14F-4D97-AF65-F5344CB8AC3E}">
        <p14:creationId xmlns:p14="http://schemas.microsoft.com/office/powerpoint/2010/main" val="897345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7B11E1-1E82-4FF1-BF28-AE4BB1EC4394}"/>
              </a:ext>
            </a:extLst>
          </p:cNvPr>
          <p:cNvSpPr>
            <a:spLocks noGrp="1"/>
          </p:cNvSpPr>
          <p:nvPr>
            <p:ph type="title"/>
          </p:nvPr>
        </p:nvSpPr>
        <p:spPr/>
        <p:txBody>
          <a:bodyPr/>
          <a:lstStyle/>
          <a:p>
            <a:r>
              <a:rPr lang="ja-JP" altLang="en-US">
                <a:latin typeface="メイリオ"/>
                <a:ea typeface="メイリオ"/>
              </a:rPr>
              <a:t>My result of Eve lab</a:t>
            </a:r>
            <a:endParaRPr kumimoji="1" lang="ja-JP" altLang="en-US"/>
          </a:p>
        </p:txBody>
      </p:sp>
      <p:pic>
        <p:nvPicPr>
          <p:cNvPr id="4" name="図 4" descr="テキスト, 地図 が含まれている画像&#10;&#10;高い精度で生成された説明">
            <a:extLst>
              <a:ext uri="{FF2B5EF4-FFF2-40B4-BE49-F238E27FC236}">
                <a16:creationId xmlns:a16="http://schemas.microsoft.com/office/drawing/2014/main" id="{51CD8FA4-C918-476B-8634-E31669E10EFE}"/>
              </a:ext>
            </a:extLst>
          </p:cNvPr>
          <p:cNvPicPr>
            <a:picLocks noChangeAspect="1"/>
          </p:cNvPicPr>
          <p:nvPr/>
        </p:nvPicPr>
        <p:blipFill>
          <a:blip r:embed="rId3"/>
          <a:stretch>
            <a:fillRect/>
          </a:stretch>
        </p:blipFill>
        <p:spPr>
          <a:xfrm>
            <a:off x="533400" y="2409825"/>
            <a:ext cx="3621436" cy="3466878"/>
          </a:xfrm>
          <a:prstGeom prst="rect">
            <a:avLst/>
          </a:prstGeom>
        </p:spPr>
      </p:pic>
      <p:pic>
        <p:nvPicPr>
          <p:cNvPr id="6" name="図 6" descr="地図, テキスト が含まれている画像&#10;&#10;非常に高い精度で生成された説明">
            <a:extLst>
              <a:ext uri="{FF2B5EF4-FFF2-40B4-BE49-F238E27FC236}">
                <a16:creationId xmlns:a16="http://schemas.microsoft.com/office/drawing/2014/main" id="{395D0613-C32E-44F2-8B85-44ACEC7EB71C}"/>
              </a:ext>
            </a:extLst>
          </p:cNvPr>
          <p:cNvPicPr>
            <a:picLocks noChangeAspect="1"/>
          </p:cNvPicPr>
          <p:nvPr/>
        </p:nvPicPr>
        <p:blipFill>
          <a:blip r:embed="rId4"/>
          <a:stretch>
            <a:fillRect/>
          </a:stretch>
        </p:blipFill>
        <p:spPr>
          <a:xfrm>
            <a:off x="4400550" y="2395448"/>
            <a:ext cx="3735350" cy="3476985"/>
          </a:xfrm>
          <a:prstGeom prst="rect">
            <a:avLst/>
          </a:prstGeom>
        </p:spPr>
      </p:pic>
      <p:pic>
        <p:nvPicPr>
          <p:cNvPr id="8" name="図 8" descr="テキスト が含まれている画像&#10;&#10;高い精度で生成された説明">
            <a:extLst>
              <a:ext uri="{FF2B5EF4-FFF2-40B4-BE49-F238E27FC236}">
                <a16:creationId xmlns:a16="http://schemas.microsoft.com/office/drawing/2014/main" id="{511C0A14-AD43-4D7A-8F28-AF818A67DC3D}"/>
              </a:ext>
            </a:extLst>
          </p:cNvPr>
          <p:cNvPicPr>
            <a:picLocks noChangeAspect="1"/>
          </p:cNvPicPr>
          <p:nvPr/>
        </p:nvPicPr>
        <p:blipFill>
          <a:blip r:embed="rId5"/>
          <a:stretch>
            <a:fillRect/>
          </a:stretch>
        </p:blipFill>
        <p:spPr>
          <a:xfrm>
            <a:off x="8372475" y="2424203"/>
            <a:ext cx="3712871" cy="3454216"/>
          </a:xfrm>
          <a:prstGeom prst="rect">
            <a:avLst/>
          </a:prstGeom>
        </p:spPr>
      </p:pic>
      <p:sp>
        <p:nvSpPr>
          <p:cNvPr id="3" name="テキスト ボックス 2">
            <a:extLst>
              <a:ext uri="{FF2B5EF4-FFF2-40B4-BE49-F238E27FC236}">
                <a16:creationId xmlns:a16="http://schemas.microsoft.com/office/drawing/2014/main" id="{7A4303CC-10FD-4CCD-9B4A-C08B6B5FCEC7}"/>
              </a:ext>
            </a:extLst>
          </p:cNvPr>
          <p:cNvSpPr txBox="1"/>
          <p:nvPr/>
        </p:nvSpPr>
        <p:spPr>
          <a:xfrm>
            <a:off x="964721" y="2424203"/>
            <a:ext cx="274320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a:latin typeface="メイリオ"/>
                <a:ea typeface="メイリオ"/>
              </a:rPr>
              <a:t>D65</a:t>
            </a:r>
          </a:p>
        </p:txBody>
      </p:sp>
      <p:sp>
        <p:nvSpPr>
          <p:cNvPr id="7" name="テキスト ボックス 6">
            <a:extLst>
              <a:ext uri="{FF2B5EF4-FFF2-40B4-BE49-F238E27FC236}">
                <a16:creationId xmlns:a16="http://schemas.microsoft.com/office/drawing/2014/main" id="{5AD7ED50-18BF-4E30-B3B0-0FDD21BECB28}"/>
              </a:ext>
            </a:extLst>
          </p:cNvPr>
          <p:cNvSpPr txBox="1"/>
          <p:nvPr/>
        </p:nvSpPr>
        <p:spPr>
          <a:xfrm>
            <a:off x="4889380" y="2466975"/>
            <a:ext cx="274320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a:latin typeface="メイリオ"/>
                <a:ea typeface="メイリオ"/>
              </a:rPr>
              <a:t>R3</a:t>
            </a:r>
          </a:p>
        </p:txBody>
      </p:sp>
      <p:sp>
        <p:nvSpPr>
          <p:cNvPr id="9" name="テキスト ボックス 8">
            <a:extLst>
              <a:ext uri="{FF2B5EF4-FFF2-40B4-BE49-F238E27FC236}">
                <a16:creationId xmlns:a16="http://schemas.microsoft.com/office/drawing/2014/main" id="{14F2825D-6F37-4AFA-A9CC-4F67F312FE55}"/>
              </a:ext>
            </a:extLst>
          </p:cNvPr>
          <p:cNvSpPr txBox="1"/>
          <p:nvPr/>
        </p:nvSpPr>
        <p:spPr>
          <a:xfrm>
            <a:off x="8905875" y="2466975"/>
            <a:ext cx="274320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a:latin typeface="メイリオ"/>
                <a:ea typeface="メイリオ"/>
              </a:rPr>
              <a:t>R8</a:t>
            </a:r>
          </a:p>
        </p:txBody>
      </p:sp>
    </p:spTree>
    <p:extLst>
      <p:ext uri="{BB962C8B-B14F-4D97-AF65-F5344CB8AC3E}">
        <p14:creationId xmlns:p14="http://schemas.microsoft.com/office/powerpoint/2010/main" val="3538304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80B3B5-B81D-44DE-9031-FB25BBEB7C32}"/>
              </a:ext>
            </a:extLst>
          </p:cNvPr>
          <p:cNvSpPr>
            <a:spLocks noGrp="1"/>
          </p:cNvSpPr>
          <p:nvPr>
            <p:ph type="title"/>
          </p:nvPr>
        </p:nvSpPr>
        <p:spPr/>
        <p:txBody>
          <a:bodyPr/>
          <a:lstStyle/>
          <a:p>
            <a:r>
              <a:rPr lang="ja-JP" altLang="en-US">
                <a:latin typeface="メイリオ"/>
                <a:ea typeface="メイリオ"/>
              </a:rPr>
              <a:t>Guw lab</a:t>
            </a:r>
            <a:endParaRPr kumimoji="1" lang="ja-JP" altLang="en-US"/>
          </a:p>
        </p:txBody>
      </p:sp>
      <p:pic>
        <p:nvPicPr>
          <p:cNvPr id="4" name="図 4" descr="壁, 室内 が含まれている画像&#10;&#10;非常に高い精度で生成された説明">
            <a:extLst>
              <a:ext uri="{FF2B5EF4-FFF2-40B4-BE49-F238E27FC236}">
                <a16:creationId xmlns:a16="http://schemas.microsoft.com/office/drawing/2014/main" id="{E0AF837F-CCF7-493A-B068-649556CCA266}"/>
              </a:ext>
            </a:extLst>
          </p:cNvPr>
          <p:cNvPicPr>
            <a:picLocks noChangeAspect="1"/>
          </p:cNvPicPr>
          <p:nvPr/>
        </p:nvPicPr>
        <p:blipFill>
          <a:blip r:embed="rId3"/>
          <a:stretch>
            <a:fillRect/>
          </a:stretch>
        </p:blipFill>
        <p:spPr>
          <a:xfrm>
            <a:off x="4368529" y="1343025"/>
            <a:ext cx="5354969" cy="4026482"/>
          </a:xfrm>
          <a:prstGeom prst="rect">
            <a:avLst/>
          </a:prstGeom>
        </p:spPr>
      </p:pic>
      <p:sp>
        <p:nvSpPr>
          <p:cNvPr id="6" name="テキスト ボックス 5">
            <a:extLst>
              <a:ext uri="{FF2B5EF4-FFF2-40B4-BE49-F238E27FC236}">
                <a16:creationId xmlns:a16="http://schemas.microsoft.com/office/drawing/2014/main" id="{AA638D5D-E384-433F-9593-7EEA27785385}"/>
              </a:ext>
            </a:extLst>
          </p:cNvPr>
          <p:cNvSpPr txBox="1"/>
          <p:nvPr/>
        </p:nvSpPr>
        <p:spPr>
          <a:xfrm>
            <a:off x="3534642" y="5448300"/>
            <a:ext cx="7023096"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3200">
                <a:latin typeface="Arial"/>
                <a:ea typeface="メイリオ"/>
                <a:cs typeface="Arial"/>
              </a:rPr>
              <a:t>Which one don't you want to buy?</a:t>
            </a:r>
          </a:p>
        </p:txBody>
      </p:sp>
    </p:spTree>
    <p:extLst>
      <p:ext uri="{BB962C8B-B14F-4D97-AF65-F5344CB8AC3E}">
        <p14:creationId xmlns:p14="http://schemas.microsoft.com/office/powerpoint/2010/main" val="486620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2" name="Group 16">
            <a:extLst>
              <a:ext uri="{FF2B5EF4-FFF2-40B4-BE49-F238E27FC236}">
                <a16:creationId xmlns:a16="http://schemas.microsoft.com/office/drawing/2014/main" id="{8D44E099-FC66-4167-A593-8F6FBB5EE0E6}"/>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8" name="Freeform 11">
              <a:extLst>
                <a:ext uri="{FF2B5EF4-FFF2-40B4-BE49-F238E27FC236}">
                  <a16:creationId xmlns:a16="http://schemas.microsoft.com/office/drawing/2014/main" id="{47171E04-FEC4-4208-A619-A786E423488D}"/>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9" name="Freeform 12">
              <a:extLst>
                <a:ext uri="{FF2B5EF4-FFF2-40B4-BE49-F238E27FC236}">
                  <a16:creationId xmlns:a16="http://schemas.microsoft.com/office/drawing/2014/main" id="{F3DE8019-884E-41C9-A54C-AC668CA526DD}"/>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0" name="Freeform 13">
              <a:extLst>
                <a:ext uri="{FF2B5EF4-FFF2-40B4-BE49-F238E27FC236}">
                  <a16:creationId xmlns:a16="http://schemas.microsoft.com/office/drawing/2014/main" id="{462C1647-5880-4037-8FCE-16E1F646C088}"/>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1" name="Freeform 14">
              <a:extLst>
                <a:ext uri="{FF2B5EF4-FFF2-40B4-BE49-F238E27FC236}">
                  <a16:creationId xmlns:a16="http://schemas.microsoft.com/office/drawing/2014/main" id="{C91082BE-FDAA-4A80-88B6-C5F5AD0C29DF}"/>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2" name="Freeform 15">
              <a:extLst>
                <a:ext uri="{FF2B5EF4-FFF2-40B4-BE49-F238E27FC236}">
                  <a16:creationId xmlns:a16="http://schemas.microsoft.com/office/drawing/2014/main" id="{059FE918-3CB9-43E6-8025-22A9C21C48D8}"/>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3" name="Freeform 16">
              <a:extLst>
                <a:ext uri="{FF2B5EF4-FFF2-40B4-BE49-F238E27FC236}">
                  <a16:creationId xmlns:a16="http://schemas.microsoft.com/office/drawing/2014/main" id="{E30464D7-34FF-42C8-8686-C3A865E90C64}"/>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4" name="Freeform 17">
              <a:extLst>
                <a:ext uri="{FF2B5EF4-FFF2-40B4-BE49-F238E27FC236}">
                  <a16:creationId xmlns:a16="http://schemas.microsoft.com/office/drawing/2014/main" id="{07281894-7888-434B-BC17-FB67B4879C6F}"/>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5" name="Freeform 18">
              <a:extLst>
                <a:ext uri="{FF2B5EF4-FFF2-40B4-BE49-F238E27FC236}">
                  <a16:creationId xmlns:a16="http://schemas.microsoft.com/office/drawing/2014/main" id="{7CDF6636-2EE5-4477-B1E7-136C9B4F3C4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6" name="Freeform 19">
              <a:extLst>
                <a:ext uri="{FF2B5EF4-FFF2-40B4-BE49-F238E27FC236}">
                  <a16:creationId xmlns:a16="http://schemas.microsoft.com/office/drawing/2014/main" id="{6A01C238-0F7D-4DF5-A879-32902000892D}"/>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7" name="Freeform 20">
              <a:extLst>
                <a:ext uri="{FF2B5EF4-FFF2-40B4-BE49-F238E27FC236}">
                  <a16:creationId xmlns:a16="http://schemas.microsoft.com/office/drawing/2014/main" id="{AA10B8D3-BE6D-40AB-BA54-12C4758E58B4}"/>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8" name="Freeform 21">
              <a:extLst>
                <a:ext uri="{FF2B5EF4-FFF2-40B4-BE49-F238E27FC236}">
                  <a16:creationId xmlns:a16="http://schemas.microsoft.com/office/drawing/2014/main" id="{4CD8C1DF-88C2-4F11-AA23-36D5B5BD3B20}"/>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9" name="Freeform 22">
              <a:extLst>
                <a:ext uri="{FF2B5EF4-FFF2-40B4-BE49-F238E27FC236}">
                  <a16:creationId xmlns:a16="http://schemas.microsoft.com/office/drawing/2014/main" id="{9AF01696-99FF-4093-938A-38D0C7223297}"/>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4" name="Group 30">
            <a:extLst>
              <a:ext uri="{FF2B5EF4-FFF2-40B4-BE49-F238E27FC236}">
                <a16:creationId xmlns:a16="http://schemas.microsoft.com/office/drawing/2014/main" id="{629FAB3C-6A93-4306-8525-B9FC787B15F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2" name="Freeform 27">
              <a:extLst>
                <a:ext uri="{FF2B5EF4-FFF2-40B4-BE49-F238E27FC236}">
                  <a16:creationId xmlns:a16="http://schemas.microsoft.com/office/drawing/2014/main" id="{8838005D-B3A9-4E56-9BFB-3DD99E4BBB1C}"/>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3" name="Freeform 28">
              <a:extLst>
                <a:ext uri="{FF2B5EF4-FFF2-40B4-BE49-F238E27FC236}">
                  <a16:creationId xmlns:a16="http://schemas.microsoft.com/office/drawing/2014/main" id="{6450237E-A2DE-4BA3-AF9F-06399E5CF1DA}"/>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4" name="Freeform 29">
              <a:extLst>
                <a:ext uri="{FF2B5EF4-FFF2-40B4-BE49-F238E27FC236}">
                  <a16:creationId xmlns:a16="http://schemas.microsoft.com/office/drawing/2014/main" id="{A643E849-3FBA-4248-B0DF-9D6737E232C6}"/>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5" name="Freeform 30">
              <a:extLst>
                <a:ext uri="{FF2B5EF4-FFF2-40B4-BE49-F238E27FC236}">
                  <a16:creationId xmlns:a16="http://schemas.microsoft.com/office/drawing/2014/main" id="{231C0782-59AA-4C4F-8B86-85102F701A7F}"/>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6" name="Freeform 31">
              <a:extLst>
                <a:ext uri="{FF2B5EF4-FFF2-40B4-BE49-F238E27FC236}">
                  <a16:creationId xmlns:a16="http://schemas.microsoft.com/office/drawing/2014/main" id="{E19975F5-4F93-41BF-9A6D-1E6CFDFF1DC0}"/>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7" name="Freeform 32">
              <a:extLst>
                <a:ext uri="{FF2B5EF4-FFF2-40B4-BE49-F238E27FC236}">
                  <a16:creationId xmlns:a16="http://schemas.microsoft.com/office/drawing/2014/main" id="{AE6458FC-D3D9-469F-A8FB-0431BD156B87}"/>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8" name="Freeform 33">
              <a:extLst>
                <a:ext uri="{FF2B5EF4-FFF2-40B4-BE49-F238E27FC236}">
                  <a16:creationId xmlns:a16="http://schemas.microsoft.com/office/drawing/2014/main" id="{90B9693F-2248-4DB8-A528-52C13C636F8F}"/>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9" name="Freeform 34">
              <a:extLst>
                <a:ext uri="{FF2B5EF4-FFF2-40B4-BE49-F238E27FC236}">
                  <a16:creationId xmlns:a16="http://schemas.microsoft.com/office/drawing/2014/main" id="{11CC5E15-09A8-41A0-930D-434F7D8D6F97}"/>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0" name="Freeform 35">
              <a:extLst>
                <a:ext uri="{FF2B5EF4-FFF2-40B4-BE49-F238E27FC236}">
                  <a16:creationId xmlns:a16="http://schemas.microsoft.com/office/drawing/2014/main" id="{B5566C56-67EC-43D7-A3D2-3CCBEDAFC603}"/>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1" name="Freeform 36">
              <a:extLst>
                <a:ext uri="{FF2B5EF4-FFF2-40B4-BE49-F238E27FC236}">
                  <a16:creationId xmlns:a16="http://schemas.microsoft.com/office/drawing/2014/main" id="{CF74AC36-5E17-4D3B-A93B-1645741EBF8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2" name="Freeform 37">
              <a:extLst>
                <a:ext uri="{FF2B5EF4-FFF2-40B4-BE49-F238E27FC236}">
                  <a16:creationId xmlns:a16="http://schemas.microsoft.com/office/drawing/2014/main" id="{39818481-D2FB-4507-B11D-8C6342ACF496}"/>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3" name="Freeform 38">
              <a:extLst>
                <a:ext uri="{FF2B5EF4-FFF2-40B4-BE49-F238E27FC236}">
                  <a16:creationId xmlns:a16="http://schemas.microsoft.com/office/drawing/2014/main" id="{E996F5F0-3979-44D1-9AE3-1251DA5D2FCB}"/>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5" name="Rectangle 44">
            <a:extLst>
              <a:ext uri="{FF2B5EF4-FFF2-40B4-BE49-F238E27FC236}">
                <a16:creationId xmlns:a16="http://schemas.microsoft.com/office/drawing/2014/main" id="{05C469C2-FE8F-491E-9139-7E7F8BB3817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6" name="Freeform 11">
            <a:extLst>
              <a:ext uri="{FF2B5EF4-FFF2-40B4-BE49-F238E27FC236}">
                <a16:creationId xmlns:a16="http://schemas.microsoft.com/office/drawing/2014/main" id="{0D31E63E-1DE1-4400-9D1A-FA0378B291B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9" name="図 9" descr="人, 男性, 空, 屋外 が含まれている画像&#10;&#10;非常に高い精度で生成された説明">
            <a:extLst>
              <a:ext uri="{FF2B5EF4-FFF2-40B4-BE49-F238E27FC236}">
                <a16:creationId xmlns:a16="http://schemas.microsoft.com/office/drawing/2014/main" id="{61CF30C6-6BB0-4F4B-A2CB-68F7D4D5D320}"/>
              </a:ext>
            </a:extLst>
          </p:cNvPr>
          <p:cNvPicPr>
            <a:picLocks noGrp="1" noChangeAspect="1"/>
          </p:cNvPicPr>
          <p:nvPr>
            <p:ph sz="half" idx="2"/>
          </p:nvPr>
        </p:nvPicPr>
        <p:blipFill rotWithShape="1">
          <a:blip r:embed="rId3"/>
          <a:srcRect l="22280" r="27779" b="-1"/>
          <a:stretch/>
        </p:blipFill>
        <p:spPr>
          <a:xfrm>
            <a:off x="6091916" y="623190"/>
            <a:ext cx="2640877" cy="5288032"/>
          </a:xfrm>
          <a:prstGeom prst="rect">
            <a:avLst/>
          </a:prstGeom>
        </p:spPr>
      </p:pic>
      <p:pic>
        <p:nvPicPr>
          <p:cNvPr id="57" name="図 7" descr="人, 屋外, 女性, 空 が含まれている画像&#10;&#10;非常に高い精度で生成された説明">
            <a:extLst>
              <a:ext uri="{FF2B5EF4-FFF2-40B4-BE49-F238E27FC236}">
                <a16:creationId xmlns:a16="http://schemas.microsoft.com/office/drawing/2014/main" id="{70442864-9A0A-4DBE-A664-883191EAB51C}"/>
              </a:ext>
            </a:extLst>
          </p:cNvPr>
          <p:cNvPicPr>
            <a:picLocks noChangeAspect="1"/>
          </p:cNvPicPr>
          <p:nvPr/>
        </p:nvPicPr>
        <p:blipFill rotWithShape="1">
          <a:blip r:embed="rId4"/>
          <a:srcRect r="11009" b="-1"/>
          <a:stretch/>
        </p:blipFill>
        <p:spPr>
          <a:xfrm>
            <a:off x="8896519" y="623190"/>
            <a:ext cx="2647024" cy="5288032"/>
          </a:xfrm>
          <a:prstGeom prst="rect">
            <a:avLst/>
          </a:prstGeom>
        </p:spPr>
      </p:pic>
      <p:sp>
        <p:nvSpPr>
          <p:cNvPr id="2" name="タイトル 1">
            <a:extLst>
              <a:ext uri="{FF2B5EF4-FFF2-40B4-BE49-F238E27FC236}">
                <a16:creationId xmlns:a16="http://schemas.microsoft.com/office/drawing/2014/main" id="{3FDBDFDA-41AA-404C-B2F4-838D6DADFF5F}"/>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altLang="ja-JP" sz="3200"/>
              <a:t>Studio photography</a:t>
            </a:r>
          </a:p>
        </p:txBody>
      </p:sp>
      <p:sp>
        <p:nvSpPr>
          <p:cNvPr id="58" name="Content Placeholder 13">
            <a:extLst>
              <a:ext uri="{FF2B5EF4-FFF2-40B4-BE49-F238E27FC236}">
                <a16:creationId xmlns:a16="http://schemas.microsoft.com/office/drawing/2014/main" id="{E6876628-E677-4878-B6C3-3518983B3108}"/>
              </a:ext>
            </a:extLst>
          </p:cNvPr>
          <p:cNvSpPr>
            <a:spLocks noGrp="1"/>
          </p:cNvSpPr>
          <p:nvPr>
            <p:ph sz="half" idx="1"/>
          </p:nvPr>
        </p:nvSpPr>
        <p:spPr>
          <a:xfrm>
            <a:off x="1619250" y="2296795"/>
            <a:ext cx="4140200" cy="3557611"/>
          </a:xfrm>
        </p:spPr>
        <p:txBody>
          <a:bodyPr vert="horz" lIns="91440" tIns="45720" rIns="91440" bIns="45720" rtlCol="0" anchor="ctr">
            <a:normAutofit/>
          </a:bodyPr>
          <a:lstStyle/>
          <a:p>
            <a:pPr marL="0" indent="0" algn="ctr">
              <a:buNone/>
            </a:pPr>
            <a:r>
              <a:rPr lang="en-US" sz="4000">
                <a:solidFill>
                  <a:srgbClr val="000000"/>
                </a:solidFill>
              </a:rPr>
              <a:t>Same person</a:t>
            </a:r>
          </a:p>
          <a:p>
            <a:pPr marL="0" indent="0" algn="ctr">
              <a:buNone/>
            </a:pPr>
            <a:endParaRPr lang="en-US" sz="4000">
              <a:solidFill>
                <a:srgbClr val="000000"/>
              </a:solidFill>
            </a:endParaRPr>
          </a:p>
        </p:txBody>
      </p:sp>
    </p:spTree>
    <p:extLst>
      <p:ext uri="{BB962C8B-B14F-4D97-AF65-F5344CB8AC3E}">
        <p14:creationId xmlns:p14="http://schemas.microsoft.com/office/powerpoint/2010/main" val="2906288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A36933-3BBD-419F-92E0-5FF5C867D040}"/>
              </a:ext>
            </a:extLst>
          </p:cNvPr>
          <p:cNvSpPr>
            <a:spLocks noGrp="1"/>
          </p:cNvSpPr>
          <p:nvPr>
            <p:ph type="title"/>
          </p:nvPr>
        </p:nvSpPr>
        <p:spPr/>
        <p:txBody>
          <a:bodyPr/>
          <a:lstStyle/>
          <a:p>
            <a:r>
              <a:rPr lang="ja-JP" altLang="en-US">
                <a:latin typeface="メイリオ"/>
                <a:ea typeface="メイリオ"/>
              </a:rPr>
              <a:t>HDR , Panorama </a:t>
            </a:r>
            <a:endParaRPr kumimoji="1" lang="ja-JP" altLang="en-US"/>
          </a:p>
        </p:txBody>
      </p:sp>
      <p:pic>
        <p:nvPicPr>
          <p:cNvPr id="3" name="図 4" descr="草, 木, 屋外, 空 が含まれている画像&#10;&#10;非常に高い精度で生成された説明">
            <a:extLst>
              <a:ext uri="{FF2B5EF4-FFF2-40B4-BE49-F238E27FC236}">
                <a16:creationId xmlns:a16="http://schemas.microsoft.com/office/drawing/2014/main" id="{39A911C2-A5E8-48EA-AF62-6720004E815D}"/>
              </a:ext>
            </a:extLst>
          </p:cNvPr>
          <p:cNvPicPr>
            <a:picLocks noChangeAspect="1"/>
          </p:cNvPicPr>
          <p:nvPr/>
        </p:nvPicPr>
        <p:blipFill>
          <a:blip r:embed="rId3"/>
          <a:stretch>
            <a:fillRect/>
          </a:stretch>
        </p:blipFill>
        <p:spPr>
          <a:xfrm>
            <a:off x="1109542" y="1371600"/>
            <a:ext cx="2009896" cy="3029246"/>
          </a:xfrm>
          <a:prstGeom prst="rect">
            <a:avLst/>
          </a:prstGeom>
        </p:spPr>
      </p:pic>
      <p:pic>
        <p:nvPicPr>
          <p:cNvPr id="6" name="図 6" descr="木, 草, 屋外, 空 が含まれている画像&#10;&#10;非常に高い精度で生成された説明">
            <a:extLst>
              <a:ext uri="{FF2B5EF4-FFF2-40B4-BE49-F238E27FC236}">
                <a16:creationId xmlns:a16="http://schemas.microsoft.com/office/drawing/2014/main" id="{691D13EF-69FB-4198-920B-462B46B3C306}"/>
              </a:ext>
            </a:extLst>
          </p:cNvPr>
          <p:cNvPicPr>
            <a:picLocks noChangeAspect="1"/>
          </p:cNvPicPr>
          <p:nvPr/>
        </p:nvPicPr>
        <p:blipFill>
          <a:blip r:embed="rId4"/>
          <a:stretch>
            <a:fillRect/>
          </a:stretch>
        </p:blipFill>
        <p:spPr>
          <a:xfrm>
            <a:off x="8962856" y="1394326"/>
            <a:ext cx="2055982" cy="3088303"/>
          </a:xfrm>
          <a:prstGeom prst="rect">
            <a:avLst/>
          </a:prstGeom>
        </p:spPr>
      </p:pic>
      <p:pic>
        <p:nvPicPr>
          <p:cNvPr id="8" name="図 8" descr="木, 草, 屋外, 空 が含まれている画像&#10;&#10;非常に高い精度で生成された説明">
            <a:extLst>
              <a:ext uri="{FF2B5EF4-FFF2-40B4-BE49-F238E27FC236}">
                <a16:creationId xmlns:a16="http://schemas.microsoft.com/office/drawing/2014/main" id="{DB3B2ED8-32AD-4911-8E1E-BBC505CD823C}"/>
              </a:ext>
            </a:extLst>
          </p:cNvPr>
          <p:cNvPicPr>
            <a:picLocks noChangeAspect="1"/>
          </p:cNvPicPr>
          <p:nvPr/>
        </p:nvPicPr>
        <p:blipFill>
          <a:blip r:embed="rId5"/>
          <a:stretch>
            <a:fillRect/>
          </a:stretch>
        </p:blipFill>
        <p:spPr>
          <a:xfrm>
            <a:off x="5513496" y="1384323"/>
            <a:ext cx="2027130" cy="3062541"/>
          </a:xfrm>
          <a:prstGeom prst="rect">
            <a:avLst/>
          </a:prstGeom>
        </p:spPr>
      </p:pic>
      <p:pic>
        <p:nvPicPr>
          <p:cNvPr id="12" name="図 12" descr="草, 木, 屋外, 空 が含まれている画像&#10;&#10;非常に高い精度で生成された説明">
            <a:extLst>
              <a:ext uri="{FF2B5EF4-FFF2-40B4-BE49-F238E27FC236}">
                <a16:creationId xmlns:a16="http://schemas.microsoft.com/office/drawing/2014/main" id="{F78A5F75-0FD5-4861-90A7-3F006AA16701}"/>
              </a:ext>
            </a:extLst>
          </p:cNvPr>
          <p:cNvPicPr>
            <a:picLocks noChangeAspect="1"/>
          </p:cNvPicPr>
          <p:nvPr/>
        </p:nvPicPr>
        <p:blipFill>
          <a:blip r:embed="rId6"/>
          <a:stretch>
            <a:fillRect/>
          </a:stretch>
        </p:blipFill>
        <p:spPr>
          <a:xfrm>
            <a:off x="3329305" y="1371600"/>
            <a:ext cx="2006730" cy="3025663"/>
          </a:xfrm>
          <a:prstGeom prst="rect">
            <a:avLst/>
          </a:prstGeom>
        </p:spPr>
      </p:pic>
      <p:sp>
        <p:nvSpPr>
          <p:cNvPr id="14" name="矢印: 右 13">
            <a:extLst>
              <a:ext uri="{FF2B5EF4-FFF2-40B4-BE49-F238E27FC236}">
                <a16:creationId xmlns:a16="http://schemas.microsoft.com/office/drawing/2014/main" id="{B398FE08-C1B4-44F1-B006-E86E4F86AB20}"/>
              </a:ext>
            </a:extLst>
          </p:cNvPr>
          <p:cNvSpPr/>
          <p:nvPr/>
        </p:nvSpPr>
        <p:spPr>
          <a:xfrm>
            <a:off x="7758430" y="271462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5" name="図 15" descr="草, 木, 屋外, 空 が含まれている画像&#10;&#10;非常に高い精度で生成された説明">
            <a:extLst>
              <a:ext uri="{FF2B5EF4-FFF2-40B4-BE49-F238E27FC236}">
                <a16:creationId xmlns:a16="http://schemas.microsoft.com/office/drawing/2014/main" id="{E396227A-D924-4067-A7AE-074A9DD0A2B9}"/>
              </a:ext>
            </a:extLst>
          </p:cNvPr>
          <p:cNvPicPr>
            <a:picLocks noChangeAspect="1"/>
          </p:cNvPicPr>
          <p:nvPr/>
        </p:nvPicPr>
        <p:blipFill>
          <a:blip r:embed="rId7"/>
          <a:stretch>
            <a:fillRect/>
          </a:stretch>
        </p:blipFill>
        <p:spPr>
          <a:xfrm>
            <a:off x="2108769" y="4972050"/>
            <a:ext cx="8296749" cy="1685756"/>
          </a:xfrm>
          <a:prstGeom prst="rect">
            <a:avLst/>
          </a:prstGeom>
        </p:spPr>
      </p:pic>
    </p:spTree>
    <p:extLst>
      <p:ext uri="{BB962C8B-B14F-4D97-AF65-F5344CB8AC3E}">
        <p14:creationId xmlns:p14="http://schemas.microsoft.com/office/powerpoint/2010/main" val="2652681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EC420D-F469-4572-A113-0C700CB12DFE}"/>
              </a:ext>
            </a:extLst>
          </p:cNvPr>
          <p:cNvSpPr>
            <a:spLocks noGrp="1"/>
          </p:cNvSpPr>
          <p:nvPr>
            <p:ph type="title"/>
          </p:nvPr>
        </p:nvSpPr>
        <p:spPr/>
        <p:txBody>
          <a:bodyPr/>
          <a:lstStyle/>
          <a:p>
            <a:r>
              <a:rPr lang="ja-JP" altLang="en-US">
                <a:latin typeface="メイリオ"/>
                <a:ea typeface="メイリオ"/>
              </a:rPr>
              <a:t>Broadcasting Television</a:t>
            </a:r>
            <a:endParaRPr kumimoji="1" lang="ja-JP" altLang="en-US"/>
          </a:p>
        </p:txBody>
      </p:sp>
      <p:pic>
        <p:nvPicPr>
          <p:cNvPr id="4" name="図 4" descr="屋外, 空, 建物, 木 が含まれている画像&#10;&#10;非常に高い精度で生成された説明">
            <a:extLst>
              <a:ext uri="{FF2B5EF4-FFF2-40B4-BE49-F238E27FC236}">
                <a16:creationId xmlns:a16="http://schemas.microsoft.com/office/drawing/2014/main" id="{8610FD65-92F8-49C7-A334-773697685DA8}"/>
              </a:ext>
            </a:extLst>
          </p:cNvPr>
          <p:cNvPicPr>
            <a:picLocks noChangeAspect="1"/>
          </p:cNvPicPr>
          <p:nvPr/>
        </p:nvPicPr>
        <p:blipFill>
          <a:blip r:embed="rId3"/>
          <a:stretch>
            <a:fillRect/>
          </a:stretch>
        </p:blipFill>
        <p:spPr>
          <a:xfrm>
            <a:off x="1295400" y="1762125"/>
            <a:ext cx="5698497" cy="4285124"/>
          </a:xfrm>
          <a:prstGeom prst="rect">
            <a:avLst/>
          </a:prstGeom>
        </p:spPr>
      </p:pic>
      <p:pic>
        <p:nvPicPr>
          <p:cNvPr id="6" name="図 6" descr="人, 室内, ポーズをとっている, 男性 が含まれている画像&#10;&#10;非常に高い精度で生成された説明">
            <a:extLst>
              <a:ext uri="{FF2B5EF4-FFF2-40B4-BE49-F238E27FC236}">
                <a16:creationId xmlns:a16="http://schemas.microsoft.com/office/drawing/2014/main" id="{F70D6397-236C-46F1-9B6C-CCE752B87520}"/>
              </a:ext>
            </a:extLst>
          </p:cNvPr>
          <p:cNvPicPr>
            <a:picLocks noChangeAspect="1"/>
          </p:cNvPicPr>
          <p:nvPr/>
        </p:nvPicPr>
        <p:blipFill>
          <a:blip r:embed="rId4"/>
          <a:stretch>
            <a:fillRect/>
          </a:stretch>
        </p:blipFill>
        <p:spPr>
          <a:xfrm>
            <a:off x="7248525" y="2308465"/>
            <a:ext cx="4231648" cy="3189736"/>
          </a:xfrm>
          <a:prstGeom prst="rect">
            <a:avLst/>
          </a:prstGeom>
        </p:spPr>
      </p:pic>
    </p:spTree>
    <p:extLst>
      <p:ext uri="{BB962C8B-B14F-4D97-AF65-F5344CB8AC3E}">
        <p14:creationId xmlns:p14="http://schemas.microsoft.com/office/powerpoint/2010/main" val="1615996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7CC0C6-F2FD-4E5F-BE8D-B2605375C4F8}"/>
              </a:ext>
            </a:extLst>
          </p:cNvPr>
          <p:cNvSpPr>
            <a:spLocks noGrp="1"/>
          </p:cNvSpPr>
          <p:nvPr>
            <p:ph type="title"/>
          </p:nvPr>
        </p:nvSpPr>
        <p:spPr/>
        <p:txBody>
          <a:bodyPr/>
          <a:lstStyle/>
          <a:p>
            <a:r>
              <a:rPr lang="ja-JP" altLang="en-US">
                <a:latin typeface="メイリオ"/>
                <a:ea typeface="メイリオ"/>
              </a:rPr>
              <a:t>Last</a:t>
            </a:r>
            <a:endParaRPr kumimoji="1" lang="ja-JP" altLang="en-US"/>
          </a:p>
        </p:txBody>
      </p:sp>
      <p:sp>
        <p:nvSpPr>
          <p:cNvPr id="3" name="コンテンツ プレースホルダー 2">
            <a:extLst>
              <a:ext uri="{FF2B5EF4-FFF2-40B4-BE49-F238E27FC236}">
                <a16:creationId xmlns:a16="http://schemas.microsoft.com/office/drawing/2014/main" id="{525671CC-D0E4-4735-9DBA-4D40E7561F17}"/>
              </a:ext>
            </a:extLst>
          </p:cNvPr>
          <p:cNvSpPr>
            <a:spLocks noGrp="1"/>
          </p:cNvSpPr>
          <p:nvPr>
            <p:ph idx="1"/>
          </p:nvPr>
        </p:nvSpPr>
        <p:spPr>
          <a:xfrm>
            <a:off x="2533650" y="1114425"/>
            <a:ext cx="8915400" cy="5477577"/>
          </a:xfrm>
        </p:spPr>
        <p:txBody>
          <a:bodyPr vert="horz" lIns="91440" tIns="45720" rIns="91440" bIns="45720" rtlCol="0" anchor="t">
            <a:normAutofit fontScale="92500" lnSpcReduction="10000"/>
          </a:bodyPr>
          <a:lstStyle/>
          <a:p>
            <a:pPr marL="0" indent="0">
              <a:buNone/>
            </a:pPr>
            <a:endParaRPr lang="ja-JP" altLang="en-US">
              <a:latin typeface="メイリオ"/>
              <a:ea typeface="メイリオ"/>
            </a:endParaRPr>
          </a:p>
          <a:p>
            <a:pPr marL="0" indent="0">
              <a:buNone/>
            </a:pPr>
            <a:endParaRPr lang="ja-JP" altLang="en-US">
              <a:latin typeface="メイリオ"/>
              <a:ea typeface="メイリオ"/>
            </a:endParaRPr>
          </a:p>
          <a:p>
            <a:pPr marL="0" indent="0">
              <a:buNone/>
            </a:pPr>
            <a:endParaRPr lang="ja-JP" altLang="en-US">
              <a:latin typeface="メイリオ"/>
              <a:ea typeface="メイリオ"/>
            </a:endParaRPr>
          </a:p>
          <a:p>
            <a:pPr marL="0" indent="0">
              <a:buNone/>
            </a:pPr>
            <a:endParaRPr lang="ja-JP" altLang="en-US">
              <a:latin typeface="メイリオ"/>
              <a:ea typeface="メイリオ"/>
            </a:endParaRPr>
          </a:p>
          <a:p>
            <a:pPr marL="0" indent="0" algn="ctr">
              <a:buNone/>
            </a:pPr>
            <a:endParaRPr lang="ja-JP" altLang="en-US">
              <a:latin typeface="メイリオ"/>
              <a:ea typeface="メイリオ"/>
            </a:endParaRPr>
          </a:p>
          <a:p>
            <a:pPr marL="0" indent="0" algn="ctr">
              <a:buNone/>
            </a:pPr>
            <a:r>
              <a:rPr lang="ja-JP" altLang="en-US">
                <a:latin typeface="メイリオ"/>
                <a:ea typeface="メイリオ"/>
              </a:rPr>
              <a:t> </a:t>
            </a:r>
            <a:r>
              <a:rPr lang="ja-JP" altLang="en-US" sz="3600">
                <a:latin typeface="Lucida Sans Unicode"/>
                <a:ea typeface="メイリオ"/>
                <a:cs typeface="Lucida Sans Unicode"/>
              </a:rPr>
              <a:t>Thank you for 20 days</a:t>
            </a:r>
            <a:endParaRPr lang="ja-JP">
              <a:solidFill>
                <a:schemeClr val="tx1"/>
              </a:solidFill>
            </a:endParaRPr>
          </a:p>
          <a:p>
            <a:pPr marL="0" indent="0" algn="ctr">
              <a:buNone/>
            </a:pPr>
            <a:endParaRPr lang="ja-JP" altLang="en-US" sz="3600">
              <a:latin typeface="Lucida Sans Unicode"/>
              <a:ea typeface="メイリオ"/>
              <a:cs typeface="Lucida Sans Unicode"/>
            </a:endParaRPr>
          </a:p>
          <a:p>
            <a:pPr marL="0" indent="0" algn="ctr">
              <a:buNone/>
            </a:pPr>
            <a:endParaRPr lang="ja-JP" altLang="en-US" sz="3600">
              <a:latin typeface="Lucida Sans Unicode"/>
              <a:ea typeface="メイリオ"/>
              <a:cs typeface="Lucida Sans Unicode"/>
            </a:endParaRPr>
          </a:p>
          <a:p>
            <a:pPr marL="0" indent="0" algn="ctr">
              <a:buNone/>
            </a:pPr>
            <a:endParaRPr lang="ja-JP" altLang="en-US" sz="3600">
              <a:latin typeface="Lucida Sans Unicode"/>
              <a:ea typeface="メイリオ"/>
              <a:cs typeface="Lucida Sans Unicode"/>
            </a:endParaRPr>
          </a:p>
          <a:p>
            <a:pPr marL="0" indent="0" algn="ctr">
              <a:buNone/>
            </a:pPr>
            <a:endParaRPr lang="ja-JP" altLang="en-US" sz="3600">
              <a:latin typeface="Lucida Sans Unicode"/>
              <a:ea typeface="メイリオ"/>
              <a:cs typeface="Lucida Sans Unicode"/>
            </a:endParaRPr>
          </a:p>
          <a:p>
            <a:pPr marL="0" indent="0" algn="r">
              <a:buNone/>
            </a:pPr>
            <a:r>
              <a:rPr lang="ja-JP" altLang="en-US" sz="3600">
                <a:latin typeface="Lucida Sans Unicode"/>
                <a:ea typeface="メイリオ"/>
                <a:cs typeface="Lucida Sans Unicode"/>
              </a:rPr>
              <a:t> To be continued</a:t>
            </a:r>
            <a:endParaRPr lang="ja-JP" altLang="en-US" sz="3600">
              <a:latin typeface="メイリオ"/>
              <a:ea typeface="メイリオ"/>
              <a:cs typeface="Lucida Sans Unicode"/>
            </a:endParaRPr>
          </a:p>
        </p:txBody>
      </p:sp>
    </p:spTree>
    <p:extLst>
      <p:ext uri="{BB962C8B-B14F-4D97-AF65-F5344CB8AC3E}">
        <p14:creationId xmlns:p14="http://schemas.microsoft.com/office/powerpoint/2010/main" val="3680572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5B378DD-3302-4E46-B933-A3A4720E23CB}"/>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5" name="Freeform 11">
              <a:extLst>
                <a:ext uri="{FF2B5EF4-FFF2-40B4-BE49-F238E27FC236}">
                  <a16:creationId xmlns:a16="http://schemas.microsoft.com/office/drawing/2014/main" id="{DFCBBDC3-1668-4E92-88DB-9D5F622F3247}"/>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6" name="Freeform 12">
              <a:extLst>
                <a:ext uri="{FF2B5EF4-FFF2-40B4-BE49-F238E27FC236}">
                  <a16:creationId xmlns:a16="http://schemas.microsoft.com/office/drawing/2014/main" id="{31F8CDD4-C1DD-481E-AE1A-CECF28784C9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7" name="Freeform 13">
              <a:extLst>
                <a:ext uri="{FF2B5EF4-FFF2-40B4-BE49-F238E27FC236}">
                  <a16:creationId xmlns:a16="http://schemas.microsoft.com/office/drawing/2014/main" id="{EECE6682-CC9D-4055-B817-C485C0706D1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8" name="Freeform 14">
              <a:extLst>
                <a:ext uri="{FF2B5EF4-FFF2-40B4-BE49-F238E27FC236}">
                  <a16:creationId xmlns:a16="http://schemas.microsoft.com/office/drawing/2014/main" id="{270E295D-337F-4604-BA41-8AF78AB4BA0A}"/>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 name="Freeform 15">
              <a:extLst>
                <a:ext uri="{FF2B5EF4-FFF2-40B4-BE49-F238E27FC236}">
                  <a16:creationId xmlns:a16="http://schemas.microsoft.com/office/drawing/2014/main" id="{205B2E94-9D47-4E73-B43F-8C5DB94CC215}"/>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0" name="Freeform 16">
              <a:extLst>
                <a:ext uri="{FF2B5EF4-FFF2-40B4-BE49-F238E27FC236}">
                  <a16:creationId xmlns:a16="http://schemas.microsoft.com/office/drawing/2014/main" id="{525A065C-3663-45A6-B19B-D4A4525C327A}"/>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1" name="Freeform 17">
              <a:extLst>
                <a:ext uri="{FF2B5EF4-FFF2-40B4-BE49-F238E27FC236}">
                  <a16:creationId xmlns:a16="http://schemas.microsoft.com/office/drawing/2014/main" id="{B2453C32-1BD0-4AD5-9A40-A76B6027136E}"/>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2" name="Freeform 18">
              <a:extLst>
                <a:ext uri="{FF2B5EF4-FFF2-40B4-BE49-F238E27FC236}">
                  <a16:creationId xmlns:a16="http://schemas.microsoft.com/office/drawing/2014/main" id="{09A9F5DF-D82E-49E5-B7B1-9CF50291AE98}"/>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3" name="Freeform 19">
              <a:extLst>
                <a:ext uri="{FF2B5EF4-FFF2-40B4-BE49-F238E27FC236}">
                  <a16:creationId xmlns:a16="http://schemas.microsoft.com/office/drawing/2014/main" id="{F4E5C9FC-074A-4B8D-A737-4877EC56DA33}"/>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4" name="Freeform 20">
              <a:extLst>
                <a:ext uri="{FF2B5EF4-FFF2-40B4-BE49-F238E27FC236}">
                  <a16:creationId xmlns:a16="http://schemas.microsoft.com/office/drawing/2014/main" id="{CEEA9B79-734E-412B-AC12-F59A37CBE872}"/>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5" name="Freeform 21">
              <a:extLst>
                <a:ext uri="{FF2B5EF4-FFF2-40B4-BE49-F238E27FC236}">
                  <a16:creationId xmlns:a16="http://schemas.microsoft.com/office/drawing/2014/main" id="{6680E6FE-1392-4677-96BA-2015ED508D4A}"/>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6" name="Freeform 22">
              <a:extLst>
                <a:ext uri="{FF2B5EF4-FFF2-40B4-BE49-F238E27FC236}">
                  <a16:creationId xmlns:a16="http://schemas.microsoft.com/office/drawing/2014/main" id="{5A089533-9FE1-4EAC-90AA-A6E0423D80BA}"/>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8" name="Group 27">
            <a:extLst>
              <a:ext uri="{FF2B5EF4-FFF2-40B4-BE49-F238E27FC236}">
                <a16:creationId xmlns:a16="http://schemas.microsoft.com/office/drawing/2014/main" id="{B96A5ECF-03BC-41D7-9EF2-7C9F3EBD48B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9" name="Freeform 27">
              <a:extLst>
                <a:ext uri="{FF2B5EF4-FFF2-40B4-BE49-F238E27FC236}">
                  <a16:creationId xmlns:a16="http://schemas.microsoft.com/office/drawing/2014/main" id="{17FD984D-FF88-4F1E-A057-F87EDFB0EA08}"/>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0" name="Freeform 28">
              <a:extLst>
                <a:ext uri="{FF2B5EF4-FFF2-40B4-BE49-F238E27FC236}">
                  <a16:creationId xmlns:a16="http://schemas.microsoft.com/office/drawing/2014/main" id="{14512BF1-B700-4263-A407-558870DC9625}"/>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1" name="Freeform 29">
              <a:extLst>
                <a:ext uri="{FF2B5EF4-FFF2-40B4-BE49-F238E27FC236}">
                  <a16:creationId xmlns:a16="http://schemas.microsoft.com/office/drawing/2014/main" id="{14B7DA2B-C0FD-4B76-9DE8-57B21ADECA49}"/>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2" name="Freeform 30">
              <a:extLst>
                <a:ext uri="{FF2B5EF4-FFF2-40B4-BE49-F238E27FC236}">
                  <a16:creationId xmlns:a16="http://schemas.microsoft.com/office/drawing/2014/main" id="{3D539ACC-402B-41D7-AB55-2CA6D4AFBE10}"/>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3" name="Freeform 31">
              <a:extLst>
                <a:ext uri="{FF2B5EF4-FFF2-40B4-BE49-F238E27FC236}">
                  <a16:creationId xmlns:a16="http://schemas.microsoft.com/office/drawing/2014/main" id="{29ABEBE4-C03A-4F8B-9552-BE7B0756E9E8}"/>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4" name="Freeform 32">
              <a:extLst>
                <a:ext uri="{FF2B5EF4-FFF2-40B4-BE49-F238E27FC236}">
                  <a16:creationId xmlns:a16="http://schemas.microsoft.com/office/drawing/2014/main" id="{06F8AB47-16A6-4ACC-A359-8D11B80BAF25}"/>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5" name="Freeform 33">
              <a:extLst>
                <a:ext uri="{FF2B5EF4-FFF2-40B4-BE49-F238E27FC236}">
                  <a16:creationId xmlns:a16="http://schemas.microsoft.com/office/drawing/2014/main" id="{E4EC0B00-F7F3-4124-988D-8D9355A7A136}"/>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6" name="Freeform 34">
              <a:extLst>
                <a:ext uri="{FF2B5EF4-FFF2-40B4-BE49-F238E27FC236}">
                  <a16:creationId xmlns:a16="http://schemas.microsoft.com/office/drawing/2014/main" id="{9E168AD9-9552-4A31-A112-B9CBDC27BDE2}"/>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7" name="Freeform 35">
              <a:extLst>
                <a:ext uri="{FF2B5EF4-FFF2-40B4-BE49-F238E27FC236}">
                  <a16:creationId xmlns:a16="http://schemas.microsoft.com/office/drawing/2014/main" id="{1239135D-B71A-4C3E-B5AF-69B7127984DC}"/>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8" name="Freeform 36">
              <a:extLst>
                <a:ext uri="{FF2B5EF4-FFF2-40B4-BE49-F238E27FC236}">
                  <a16:creationId xmlns:a16="http://schemas.microsoft.com/office/drawing/2014/main" id="{FD1D2D40-4C02-4265-A8E1-99128A70E359}"/>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9" name="Freeform 37">
              <a:extLst>
                <a:ext uri="{FF2B5EF4-FFF2-40B4-BE49-F238E27FC236}">
                  <a16:creationId xmlns:a16="http://schemas.microsoft.com/office/drawing/2014/main" id="{76630F5F-FA2F-49F1-8E43-2FCE32862765}"/>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0" name="Freeform 38">
              <a:extLst>
                <a:ext uri="{FF2B5EF4-FFF2-40B4-BE49-F238E27FC236}">
                  <a16:creationId xmlns:a16="http://schemas.microsoft.com/office/drawing/2014/main" id="{086AF07B-F818-436B-ACB1-79BC976AF44F}"/>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2" name="Rectangle 41">
            <a:extLst>
              <a:ext uri="{FF2B5EF4-FFF2-40B4-BE49-F238E27FC236}">
                <a16:creationId xmlns:a16="http://schemas.microsoft.com/office/drawing/2014/main" id="{32414B5A-E45A-41FB-B0D4-F2041B8E60A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4" name="Freeform 6">
            <a:extLst>
              <a:ext uri="{FF2B5EF4-FFF2-40B4-BE49-F238E27FC236}">
                <a16:creationId xmlns:a16="http://schemas.microsoft.com/office/drawing/2014/main" id="{F76C9549-7E7D-41F7-9905-8211744E40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6" name="Rectangle 45">
            <a:extLst>
              <a:ext uri="{FF2B5EF4-FFF2-40B4-BE49-F238E27FC236}">
                <a16:creationId xmlns:a16="http://schemas.microsoft.com/office/drawing/2014/main" id="{B981D7B4-3265-4285-9576-92550DDA2C3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図 9" descr="食べ物, テーブル, 室内 が含まれている画像&#10;&#10;非常に高い精度で生成された説明">
            <a:extLst>
              <a:ext uri="{FF2B5EF4-FFF2-40B4-BE49-F238E27FC236}">
                <a16:creationId xmlns:a16="http://schemas.microsoft.com/office/drawing/2014/main" id="{3ADD0BD2-B006-4025-8B46-2230D7CD9C7B}"/>
              </a:ext>
            </a:extLst>
          </p:cNvPr>
          <p:cNvPicPr>
            <a:picLocks noChangeAspect="1"/>
          </p:cNvPicPr>
          <p:nvPr/>
        </p:nvPicPr>
        <p:blipFill rotWithShape="1">
          <a:blip r:embed="rId3"/>
          <a:srcRect l="29377" r="9642"/>
          <a:stretch/>
        </p:blipFill>
        <p:spPr>
          <a:xfrm>
            <a:off x="20" y="2"/>
            <a:ext cx="5576161" cy="6857999"/>
          </a:xfrm>
          <a:custGeom>
            <a:avLst/>
            <a:gdLst>
              <a:gd name="connsiteX0" fmla="*/ 0 w 5576181"/>
              <a:gd name="connsiteY0" fmla="*/ 445558 h 6857999"/>
              <a:gd name="connsiteX1" fmla="*/ 16378 w 5576181"/>
              <a:gd name="connsiteY1" fmla="*/ 461939 h 6857999"/>
              <a:gd name="connsiteX2" fmla="*/ 4001116 w 5576181"/>
              <a:gd name="connsiteY2" fmla="*/ 4447562 h 6857999"/>
              <a:gd name="connsiteX3" fmla="*/ 4001116 w 5576181"/>
              <a:gd name="connsiteY3" fmla="*/ 4998056 h 6857999"/>
              <a:gd name="connsiteX4" fmla="*/ 2294780 w 5576181"/>
              <a:gd name="connsiteY4" fmla="*/ 6704772 h 6857999"/>
              <a:gd name="connsiteX5" fmla="*/ 2141586 w 5576181"/>
              <a:gd name="connsiteY5" fmla="*/ 6857999 h 6857999"/>
              <a:gd name="connsiteX6" fmla="*/ 0 w 5576181"/>
              <a:gd name="connsiteY6" fmla="*/ 6857999 h 6857999"/>
              <a:gd name="connsiteX7" fmla="*/ 0 w 5576181"/>
              <a:gd name="connsiteY7" fmla="*/ 130405 h 6857999"/>
              <a:gd name="connsiteX8" fmla="*/ 5192 w 5576181"/>
              <a:gd name="connsiteY8" fmla="*/ 135598 h 6857999"/>
              <a:gd name="connsiteX9" fmla="*/ 4311903 w 5576181"/>
              <a:gd name="connsiteY9" fmla="*/ 4443265 h 6857999"/>
              <a:gd name="connsiteX10" fmla="*/ 4311903 w 5576181"/>
              <a:gd name="connsiteY10" fmla="*/ 4993759 h 6857999"/>
              <a:gd name="connsiteX11" fmla="*/ 2660020 w 5576181"/>
              <a:gd name="connsiteY11" fmla="*/ 6646009 h 6857999"/>
              <a:gd name="connsiteX12" fmla="*/ 2448077 w 5576181"/>
              <a:gd name="connsiteY12" fmla="*/ 6857999 h 6857999"/>
              <a:gd name="connsiteX13" fmla="*/ 2314002 w 5576181"/>
              <a:gd name="connsiteY13" fmla="*/ 6857999 h 6857999"/>
              <a:gd name="connsiteX14" fmla="*/ 2525946 w 5576181"/>
              <a:gd name="connsiteY14" fmla="*/ 6646009 h 6857999"/>
              <a:gd name="connsiteX15" fmla="*/ 4177829 w 5576181"/>
              <a:gd name="connsiteY15" fmla="*/ 4993759 h 6857999"/>
              <a:gd name="connsiteX16" fmla="*/ 4177829 w 5576181"/>
              <a:gd name="connsiteY16" fmla="*/ 4443265 h 6857999"/>
              <a:gd name="connsiteX17" fmla="*/ 33392 w 5576181"/>
              <a:gd name="connsiteY17" fmla="*/ 297908 h 6857999"/>
              <a:gd name="connsiteX18" fmla="*/ 0 w 5576181"/>
              <a:gd name="connsiteY18" fmla="*/ 264509 h 6857999"/>
              <a:gd name="connsiteX19" fmla="*/ 647801 w 5576181"/>
              <a:gd name="connsiteY19" fmla="*/ 0 h 6857999"/>
              <a:gd name="connsiteX20" fmla="*/ 1020880 w 5576181"/>
              <a:gd name="connsiteY20" fmla="*/ 0 h 6857999"/>
              <a:gd name="connsiteX21" fmla="*/ 5463159 w 5576181"/>
              <a:gd name="connsiteY21" fmla="*/ 4443265 h 6857999"/>
              <a:gd name="connsiteX22" fmla="*/ 5463159 w 5576181"/>
              <a:gd name="connsiteY22" fmla="*/ 4993759 h 6857999"/>
              <a:gd name="connsiteX23" fmla="*/ 3811275 w 5576181"/>
              <a:gd name="connsiteY23" fmla="*/ 6646009 h 6857999"/>
              <a:gd name="connsiteX24" fmla="*/ 3599332 w 5576181"/>
              <a:gd name="connsiteY24" fmla="*/ 6857999 h 6857999"/>
              <a:gd name="connsiteX25" fmla="*/ 3226253 w 5576181"/>
              <a:gd name="connsiteY25" fmla="*/ 6857999 h 6857999"/>
              <a:gd name="connsiteX26" fmla="*/ 3438197 w 5576181"/>
              <a:gd name="connsiteY26" fmla="*/ 6646009 h 6857999"/>
              <a:gd name="connsiteX27" fmla="*/ 5090080 w 5576181"/>
              <a:gd name="connsiteY27" fmla="*/ 4993759 h 6857999"/>
              <a:gd name="connsiteX28" fmla="*/ 5090080 w 5576181"/>
              <a:gd name="connsiteY28" fmla="*/ 4443265 h 6857999"/>
              <a:gd name="connsiteX29" fmla="*/ 647801 w 5576181"/>
              <a:gd name="connsiteY29"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76181" h="6857999">
                <a:moveTo>
                  <a:pt x="0" y="445558"/>
                </a:moveTo>
                <a:lnTo>
                  <a:pt x="16378" y="461939"/>
                </a:lnTo>
                <a:cubicBezTo>
                  <a:pt x="534924" y="980600"/>
                  <a:pt x="1641156" y="2087078"/>
                  <a:pt x="4001116" y="4447562"/>
                </a:cubicBezTo>
                <a:cubicBezTo>
                  <a:pt x="4151813" y="4598293"/>
                  <a:pt x="4151813" y="4847325"/>
                  <a:pt x="4001116" y="4998056"/>
                </a:cubicBezTo>
                <a:cubicBezTo>
                  <a:pt x="4001116" y="4998056"/>
                  <a:pt x="4001116" y="4998056"/>
                  <a:pt x="2294780" y="6704772"/>
                </a:cubicBezTo>
                <a:lnTo>
                  <a:pt x="2141586" y="6857999"/>
                </a:lnTo>
                <a:lnTo>
                  <a:pt x="0" y="6857999"/>
                </a:lnTo>
                <a:close/>
                <a:moveTo>
                  <a:pt x="0" y="130405"/>
                </a:moveTo>
                <a:lnTo>
                  <a:pt x="5192" y="135598"/>
                </a:lnTo>
                <a:cubicBezTo>
                  <a:pt x="303441" y="433913"/>
                  <a:pt x="1257837" y="1388520"/>
                  <a:pt x="4311903" y="4443265"/>
                </a:cubicBezTo>
                <a:cubicBezTo>
                  <a:pt x="4462600" y="4593996"/>
                  <a:pt x="4462600" y="4843028"/>
                  <a:pt x="4311903" y="4993759"/>
                </a:cubicBezTo>
                <a:cubicBezTo>
                  <a:pt x="4311903" y="4993759"/>
                  <a:pt x="4311903" y="4993759"/>
                  <a:pt x="2660020" y="6646009"/>
                </a:cubicBezTo>
                <a:lnTo>
                  <a:pt x="2448077" y="6857999"/>
                </a:lnTo>
                <a:lnTo>
                  <a:pt x="2314002" y="6857999"/>
                </a:lnTo>
                <a:lnTo>
                  <a:pt x="2525946" y="6646009"/>
                </a:lnTo>
                <a:cubicBezTo>
                  <a:pt x="4177829" y="4993759"/>
                  <a:pt x="4177829" y="4993759"/>
                  <a:pt x="4177829" y="4993759"/>
                </a:cubicBezTo>
                <a:cubicBezTo>
                  <a:pt x="4328525" y="4843028"/>
                  <a:pt x="4328525" y="4593996"/>
                  <a:pt x="4177829" y="4443265"/>
                </a:cubicBezTo>
                <a:cubicBezTo>
                  <a:pt x="1540226" y="1805076"/>
                  <a:pt x="468699" y="733312"/>
                  <a:pt x="33392" y="297908"/>
                </a:cubicBezTo>
                <a:lnTo>
                  <a:pt x="0" y="264509"/>
                </a:lnTo>
                <a:close/>
                <a:moveTo>
                  <a:pt x="647801" y="0"/>
                </a:moveTo>
                <a:lnTo>
                  <a:pt x="1020880" y="0"/>
                </a:lnTo>
                <a:cubicBezTo>
                  <a:pt x="1020880" y="0"/>
                  <a:pt x="1020880" y="0"/>
                  <a:pt x="5463159" y="4443265"/>
                </a:cubicBezTo>
                <a:cubicBezTo>
                  <a:pt x="5613855" y="4593996"/>
                  <a:pt x="5613855" y="4843028"/>
                  <a:pt x="5463159" y="4993759"/>
                </a:cubicBezTo>
                <a:cubicBezTo>
                  <a:pt x="5463159" y="4993759"/>
                  <a:pt x="5463159" y="4993759"/>
                  <a:pt x="3811275" y="6646009"/>
                </a:cubicBezTo>
                <a:lnTo>
                  <a:pt x="3599332" y="6857999"/>
                </a:lnTo>
                <a:lnTo>
                  <a:pt x="3226253" y="6857999"/>
                </a:lnTo>
                <a:lnTo>
                  <a:pt x="3438197" y="6646009"/>
                </a:lnTo>
                <a:cubicBezTo>
                  <a:pt x="5090080" y="4993759"/>
                  <a:pt x="5090080" y="4993759"/>
                  <a:pt x="5090080" y="4993759"/>
                </a:cubicBezTo>
                <a:cubicBezTo>
                  <a:pt x="5240776" y="4843028"/>
                  <a:pt x="5240776" y="4593996"/>
                  <a:pt x="5090080" y="4443265"/>
                </a:cubicBezTo>
                <a:cubicBezTo>
                  <a:pt x="647801" y="0"/>
                  <a:pt x="647801" y="0"/>
                  <a:pt x="647801" y="0"/>
                </a:cubicBezTo>
                <a:close/>
              </a:path>
            </a:pathLst>
          </a:custGeom>
        </p:spPr>
      </p:pic>
      <p:pic>
        <p:nvPicPr>
          <p:cNvPr id="7" name="図 7" descr="衣類, 室内, 床, 人 が含まれている画像&#10;&#10;非常に高い精度で生成された説明">
            <a:extLst>
              <a:ext uri="{FF2B5EF4-FFF2-40B4-BE49-F238E27FC236}">
                <a16:creationId xmlns:a16="http://schemas.microsoft.com/office/drawing/2014/main" id="{9E15DB7F-089B-4E86-BAA3-8C6167520EA0}"/>
              </a:ext>
            </a:extLst>
          </p:cNvPr>
          <p:cNvPicPr>
            <a:picLocks noChangeAspect="1"/>
          </p:cNvPicPr>
          <p:nvPr/>
        </p:nvPicPr>
        <p:blipFill rotWithShape="1">
          <a:blip r:embed="rId4"/>
          <a:srcRect t="12734" b="33976"/>
          <a:stretch/>
        </p:blipFill>
        <p:spPr>
          <a:xfrm>
            <a:off x="20" y="10"/>
            <a:ext cx="8718913" cy="6857991"/>
          </a:xfrm>
          <a:custGeom>
            <a:avLst/>
            <a:gdLst>
              <a:gd name="connsiteX0" fmla="*/ 3790553 w 8718933"/>
              <a:gd name="connsiteY0" fmla="*/ 2 h 6858001"/>
              <a:gd name="connsiteX1" fmla="*/ 4163632 w 8718933"/>
              <a:gd name="connsiteY1" fmla="*/ 2 h 6858001"/>
              <a:gd name="connsiteX2" fmla="*/ 8605911 w 8718933"/>
              <a:gd name="connsiteY2" fmla="*/ 4443267 h 6858001"/>
              <a:gd name="connsiteX3" fmla="*/ 8605911 w 8718933"/>
              <a:gd name="connsiteY3" fmla="*/ 4993761 h 6858001"/>
              <a:gd name="connsiteX4" fmla="*/ 6954028 w 8718933"/>
              <a:gd name="connsiteY4" fmla="*/ 6646011 h 6858001"/>
              <a:gd name="connsiteX5" fmla="*/ 6742084 w 8718933"/>
              <a:gd name="connsiteY5" fmla="*/ 6858001 h 6858001"/>
              <a:gd name="connsiteX6" fmla="*/ 6369005 w 8718933"/>
              <a:gd name="connsiteY6" fmla="*/ 6858001 h 6858001"/>
              <a:gd name="connsiteX7" fmla="*/ 6580948 w 8718933"/>
              <a:gd name="connsiteY7" fmla="*/ 6646011 h 6858001"/>
              <a:gd name="connsiteX8" fmla="*/ 8232832 w 8718933"/>
              <a:gd name="connsiteY8" fmla="*/ 4993761 h 6858001"/>
              <a:gd name="connsiteX9" fmla="*/ 8232832 w 8718933"/>
              <a:gd name="connsiteY9" fmla="*/ 4443267 h 6858001"/>
              <a:gd name="connsiteX10" fmla="*/ 3790553 w 8718933"/>
              <a:gd name="connsiteY10" fmla="*/ 2 h 6858001"/>
              <a:gd name="connsiteX11" fmla="*/ 2878302 w 8718933"/>
              <a:gd name="connsiteY11" fmla="*/ 2 h 6858001"/>
              <a:gd name="connsiteX12" fmla="*/ 3012377 w 8718933"/>
              <a:gd name="connsiteY12" fmla="*/ 2 h 6858001"/>
              <a:gd name="connsiteX13" fmla="*/ 7454655 w 8718933"/>
              <a:gd name="connsiteY13" fmla="*/ 4443267 h 6858001"/>
              <a:gd name="connsiteX14" fmla="*/ 7454655 w 8718933"/>
              <a:gd name="connsiteY14" fmla="*/ 4993761 h 6858001"/>
              <a:gd name="connsiteX15" fmla="*/ 5802772 w 8718933"/>
              <a:gd name="connsiteY15" fmla="*/ 6646011 h 6858001"/>
              <a:gd name="connsiteX16" fmla="*/ 5590828 w 8718933"/>
              <a:gd name="connsiteY16" fmla="*/ 6858001 h 6858001"/>
              <a:gd name="connsiteX17" fmla="*/ 5456754 w 8718933"/>
              <a:gd name="connsiteY17" fmla="*/ 6858001 h 6858001"/>
              <a:gd name="connsiteX18" fmla="*/ 5668697 w 8718933"/>
              <a:gd name="connsiteY18" fmla="*/ 6646011 h 6858001"/>
              <a:gd name="connsiteX19" fmla="*/ 7320581 w 8718933"/>
              <a:gd name="connsiteY19" fmla="*/ 4993761 h 6858001"/>
              <a:gd name="connsiteX20" fmla="*/ 7320581 w 8718933"/>
              <a:gd name="connsiteY20" fmla="*/ 4443267 h 6858001"/>
              <a:gd name="connsiteX21" fmla="*/ 2878302 w 8718933"/>
              <a:gd name="connsiteY21" fmla="*/ 2 h 6858001"/>
              <a:gd name="connsiteX22" fmla="*/ 0 w 8718933"/>
              <a:gd name="connsiteY22" fmla="*/ 0 h 6858001"/>
              <a:gd name="connsiteX23" fmla="*/ 647801 w 8718933"/>
              <a:gd name="connsiteY23" fmla="*/ 0 h 6858001"/>
              <a:gd name="connsiteX24" fmla="*/ 5090080 w 8718933"/>
              <a:gd name="connsiteY24" fmla="*/ 4443265 h 6858001"/>
              <a:gd name="connsiteX25" fmla="*/ 5090080 w 8718933"/>
              <a:gd name="connsiteY25" fmla="*/ 4993759 h 6858001"/>
              <a:gd name="connsiteX26" fmla="*/ 3438197 w 8718933"/>
              <a:gd name="connsiteY26" fmla="*/ 6646009 h 6858001"/>
              <a:gd name="connsiteX27" fmla="*/ 3226253 w 8718933"/>
              <a:gd name="connsiteY27" fmla="*/ 6857999 h 6858001"/>
              <a:gd name="connsiteX28" fmla="*/ 3599332 w 8718933"/>
              <a:gd name="connsiteY28" fmla="*/ 6857999 h 6858001"/>
              <a:gd name="connsiteX29" fmla="*/ 3811275 w 8718933"/>
              <a:gd name="connsiteY29" fmla="*/ 6646009 h 6858001"/>
              <a:gd name="connsiteX30" fmla="*/ 5463159 w 8718933"/>
              <a:gd name="connsiteY30" fmla="*/ 4993759 h 6858001"/>
              <a:gd name="connsiteX31" fmla="*/ 5463159 w 8718933"/>
              <a:gd name="connsiteY31" fmla="*/ 4443265 h 6858001"/>
              <a:gd name="connsiteX32" fmla="*/ 1020880 w 8718933"/>
              <a:gd name="connsiteY32" fmla="*/ 0 h 6858001"/>
              <a:gd name="connsiteX33" fmla="*/ 2702342 w 8718933"/>
              <a:gd name="connsiteY33" fmla="*/ 0 h 6858001"/>
              <a:gd name="connsiteX34" fmla="*/ 2706722 w 8718933"/>
              <a:gd name="connsiteY34" fmla="*/ 4380 h 6858001"/>
              <a:gd name="connsiteX35" fmla="*/ 7140323 w 8718933"/>
              <a:gd name="connsiteY35" fmla="*/ 4438967 h 6858001"/>
              <a:gd name="connsiteX36" fmla="*/ 7140323 w 8718933"/>
              <a:gd name="connsiteY36" fmla="*/ 4989461 h 6858001"/>
              <a:gd name="connsiteX37" fmla="*/ 5433988 w 8718933"/>
              <a:gd name="connsiteY37" fmla="*/ 6696177 h 6858001"/>
              <a:gd name="connsiteX38" fmla="*/ 5272200 w 8718933"/>
              <a:gd name="connsiteY38" fmla="*/ 6858000 h 6858001"/>
              <a:gd name="connsiteX39" fmla="*/ 2141586 w 8718933"/>
              <a:gd name="connsiteY39" fmla="*/ 6858000 h 6858001"/>
              <a:gd name="connsiteX40" fmla="*/ 2349233 w 8718933"/>
              <a:gd name="connsiteY40" fmla="*/ 6650308 h 6858001"/>
              <a:gd name="connsiteX41" fmla="*/ 4001116 w 8718933"/>
              <a:gd name="connsiteY41" fmla="*/ 4998057 h 6858001"/>
              <a:gd name="connsiteX42" fmla="*/ 4001116 w 8718933"/>
              <a:gd name="connsiteY42" fmla="*/ 4447563 h 6858001"/>
              <a:gd name="connsiteX43" fmla="*/ 16378 w 8718933"/>
              <a:gd name="connsiteY43" fmla="*/ 461940 h 6858001"/>
              <a:gd name="connsiteX44" fmla="*/ 0 w 8718933"/>
              <a:gd name="connsiteY44" fmla="*/ 445559 h 6858001"/>
              <a:gd name="connsiteX45" fmla="*/ 0 w 8718933"/>
              <a:gd name="connsiteY45" fmla="*/ 264509 h 6858001"/>
              <a:gd name="connsiteX46" fmla="*/ 33392 w 8718933"/>
              <a:gd name="connsiteY46" fmla="*/ 297908 h 6858001"/>
              <a:gd name="connsiteX47" fmla="*/ 4177829 w 8718933"/>
              <a:gd name="connsiteY47" fmla="*/ 4443265 h 6858001"/>
              <a:gd name="connsiteX48" fmla="*/ 4177829 w 8718933"/>
              <a:gd name="connsiteY48" fmla="*/ 4993759 h 6858001"/>
              <a:gd name="connsiteX49" fmla="*/ 2525946 w 8718933"/>
              <a:gd name="connsiteY49" fmla="*/ 6646009 h 6858001"/>
              <a:gd name="connsiteX50" fmla="*/ 2314002 w 8718933"/>
              <a:gd name="connsiteY50" fmla="*/ 6857999 h 6858001"/>
              <a:gd name="connsiteX51" fmla="*/ 2448077 w 8718933"/>
              <a:gd name="connsiteY51" fmla="*/ 6857999 h 6858001"/>
              <a:gd name="connsiteX52" fmla="*/ 2660020 w 8718933"/>
              <a:gd name="connsiteY52" fmla="*/ 6646009 h 6858001"/>
              <a:gd name="connsiteX53" fmla="*/ 4311903 w 8718933"/>
              <a:gd name="connsiteY53" fmla="*/ 4993759 h 6858001"/>
              <a:gd name="connsiteX54" fmla="*/ 4311903 w 8718933"/>
              <a:gd name="connsiteY54" fmla="*/ 4443265 h 6858001"/>
              <a:gd name="connsiteX55" fmla="*/ 5192 w 8718933"/>
              <a:gd name="connsiteY55" fmla="*/ 135598 h 6858001"/>
              <a:gd name="connsiteX56" fmla="*/ 0 w 8718933"/>
              <a:gd name="connsiteY56" fmla="*/ 13040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718933" h="6858001">
                <a:moveTo>
                  <a:pt x="3790553" y="2"/>
                </a:moveTo>
                <a:lnTo>
                  <a:pt x="4163632" y="2"/>
                </a:lnTo>
                <a:cubicBezTo>
                  <a:pt x="4163632" y="2"/>
                  <a:pt x="4163632" y="2"/>
                  <a:pt x="8605911" y="4443267"/>
                </a:cubicBezTo>
                <a:cubicBezTo>
                  <a:pt x="8756607" y="4593998"/>
                  <a:pt x="8756607" y="4843030"/>
                  <a:pt x="8605911" y="4993761"/>
                </a:cubicBezTo>
                <a:cubicBezTo>
                  <a:pt x="8605911" y="4993761"/>
                  <a:pt x="8605911" y="4993761"/>
                  <a:pt x="6954028" y="6646011"/>
                </a:cubicBezTo>
                <a:lnTo>
                  <a:pt x="6742084" y="6858001"/>
                </a:lnTo>
                <a:lnTo>
                  <a:pt x="6369005" y="6858001"/>
                </a:lnTo>
                <a:lnTo>
                  <a:pt x="6580948" y="6646011"/>
                </a:lnTo>
                <a:cubicBezTo>
                  <a:pt x="8232832" y="4993761"/>
                  <a:pt x="8232832" y="4993761"/>
                  <a:pt x="8232832" y="4993761"/>
                </a:cubicBezTo>
                <a:cubicBezTo>
                  <a:pt x="8383528" y="4843030"/>
                  <a:pt x="8383528" y="4593998"/>
                  <a:pt x="8232832" y="4443267"/>
                </a:cubicBezTo>
                <a:cubicBezTo>
                  <a:pt x="3790553" y="2"/>
                  <a:pt x="3790553" y="2"/>
                  <a:pt x="3790553" y="2"/>
                </a:cubicBezTo>
                <a:close/>
                <a:moveTo>
                  <a:pt x="2878302" y="2"/>
                </a:moveTo>
                <a:lnTo>
                  <a:pt x="3012377" y="2"/>
                </a:lnTo>
                <a:cubicBezTo>
                  <a:pt x="3012377" y="2"/>
                  <a:pt x="3012377" y="2"/>
                  <a:pt x="7454655" y="4443267"/>
                </a:cubicBezTo>
                <a:cubicBezTo>
                  <a:pt x="7605352" y="4593998"/>
                  <a:pt x="7605352" y="4843030"/>
                  <a:pt x="7454655" y="4993761"/>
                </a:cubicBezTo>
                <a:cubicBezTo>
                  <a:pt x="7454655" y="4993761"/>
                  <a:pt x="7454655" y="4993761"/>
                  <a:pt x="5802772" y="6646011"/>
                </a:cubicBezTo>
                <a:lnTo>
                  <a:pt x="5590828" y="6858001"/>
                </a:lnTo>
                <a:lnTo>
                  <a:pt x="5456754" y="6858001"/>
                </a:lnTo>
                <a:lnTo>
                  <a:pt x="5668697" y="6646011"/>
                </a:lnTo>
                <a:cubicBezTo>
                  <a:pt x="7320581" y="4993761"/>
                  <a:pt x="7320581" y="4993761"/>
                  <a:pt x="7320581" y="4993761"/>
                </a:cubicBezTo>
                <a:cubicBezTo>
                  <a:pt x="7471277" y="4843030"/>
                  <a:pt x="7471277" y="4593998"/>
                  <a:pt x="7320581" y="4443267"/>
                </a:cubicBezTo>
                <a:cubicBezTo>
                  <a:pt x="2878302" y="2"/>
                  <a:pt x="2878302" y="2"/>
                  <a:pt x="2878302" y="2"/>
                </a:cubicBezTo>
                <a:close/>
                <a:moveTo>
                  <a:pt x="0" y="0"/>
                </a:moveTo>
                <a:lnTo>
                  <a:pt x="647801" y="0"/>
                </a:lnTo>
                <a:cubicBezTo>
                  <a:pt x="647801" y="0"/>
                  <a:pt x="647801" y="0"/>
                  <a:pt x="5090080" y="4443265"/>
                </a:cubicBezTo>
                <a:cubicBezTo>
                  <a:pt x="5240776" y="4593996"/>
                  <a:pt x="5240776" y="4843028"/>
                  <a:pt x="5090080" y="4993759"/>
                </a:cubicBezTo>
                <a:cubicBezTo>
                  <a:pt x="5090080" y="4993759"/>
                  <a:pt x="5090080" y="4993759"/>
                  <a:pt x="3438197" y="6646009"/>
                </a:cubicBezTo>
                <a:lnTo>
                  <a:pt x="3226253" y="6857999"/>
                </a:lnTo>
                <a:lnTo>
                  <a:pt x="3599332" y="6857999"/>
                </a:lnTo>
                <a:lnTo>
                  <a:pt x="3811275" y="6646009"/>
                </a:lnTo>
                <a:cubicBezTo>
                  <a:pt x="5463159" y="4993759"/>
                  <a:pt x="5463159" y="4993759"/>
                  <a:pt x="5463159" y="4993759"/>
                </a:cubicBezTo>
                <a:cubicBezTo>
                  <a:pt x="5613855" y="4843028"/>
                  <a:pt x="5613855" y="4593996"/>
                  <a:pt x="5463159" y="4443265"/>
                </a:cubicBezTo>
                <a:cubicBezTo>
                  <a:pt x="1020880" y="0"/>
                  <a:pt x="1020880" y="0"/>
                  <a:pt x="1020880" y="0"/>
                </a:cubicBezTo>
                <a:lnTo>
                  <a:pt x="2702342" y="0"/>
                </a:lnTo>
                <a:lnTo>
                  <a:pt x="2706722" y="4380"/>
                </a:lnTo>
                <a:cubicBezTo>
                  <a:pt x="2767456" y="65128"/>
                  <a:pt x="3253330" y="551110"/>
                  <a:pt x="7140323" y="4438967"/>
                </a:cubicBezTo>
                <a:cubicBezTo>
                  <a:pt x="7291021" y="4589698"/>
                  <a:pt x="7291021" y="4838730"/>
                  <a:pt x="7140323" y="4989461"/>
                </a:cubicBezTo>
                <a:cubicBezTo>
                  <a:pt x="7140323" y="4989461"/>
                  <a:pt x="7140323" y="4989461"/>
                  <a:pt x="5433988" y="6696177"/>
                </a:cubicBezTo>
                <a:lnTo>
                  <a:pt x="5272200" y="6858000"/>
                </a:lnTo>
                <a:lnTo>
                  <a:pt x="2141586" y="6858000"/>
                </a:lnTo>
                <a:lnTo>
                  <a:pt x="2349233" y="6650308"/>
                </a:lnTo>
                <a:cubicBezTo>
                  <a:pt x="4001116" y="4998057"/>
                  <a:pt x="4001116" y="4998057"/>
                  <a:pt x="4001116" y="4998057"/>
                </a:cubicBezTo>
                <a:cubicBezTo>
                  <a:pt x="4151813" y="4847326"/>
                  <a:pt x="4151813" y="4598294"/>
                  <a:pt x="4001116" y="4447563"/>
                </a:cubicBezTo>
                <a:cubicBezTo>
                  <a:pt x="1641156" y="2087079"/>
                  <a:pt x="534924" y="980601"/>
                  <a:pt x="16378" y="461940"/>
                </a:cubicBezTo>
                <a:lnTo>
                  <a:pt x="0" y="445559"/>
                </a:lnTo>
                <a:lnTo>
                  <a:pt x="0" y="264509"/>
                </a:lnTo>
                <a:lnTo>
                  <a:pt x="33392" y="297908"/>
                </a:lnTo>
                <a:cubicBezTo>
                  <a:pt x="468699" y="733312"/>
                  <a:pt x="1540226" y="1805076"/>
                  <a:pt x="4177829" y="4443265"/>
                </a:cubicBezTo>
                <a:cubicBezTo>
                  <a:pt x="4328525" y="4593996"/>
                  <a:pt x="4328525" y="4843028"/>
                  <a:pt x="4177829" y="4993759"/>
                </a:cubicBezTo>
                <a:cubicBezTo>
                  <a:pt x="4177829" y="4993759"/>
                  <a:pt x="4177829" y="4993759"/>
                  <a:pt x="2525946" y="6646009"/>
                </a:cubicBezTo>
                <a:lnTo>
                  <a:pt x="2314002" y="6857999"/>
                </a:lnTo>
                <a:lnTo>
                  <a:pt x="2448077" y="6857999"/>
                </a:lnTo>
                <a:lnTo>
                  <a:pt x="2660020" y="6646009"/>
                </a:lnTo>
                <a:cubicBezTo>
                  <a:pt x="4311903" y="4993759"/>
                  <a:pt x="4311903" y="4993759"/>
                  <a:pt x="4311903" y="4993759"/>
                </a:cubicBezTo>
                <a:cubicBezTo>
                  <a:pt x="4462600" y="4843028"/>
                  <a:pt x="4462600" y="4593996"/>
                  <a:pt x="4311903" y="4443265"/>
                </a:cubicBezTo>
                <a:cubicBezTo>
                  <a:pt x="1257837" y="1388520"/>
                  <a:pt x="303441" y="433913"/>
                  <a:pt x="5192" y="135598"/>
                </a:cubicBezTo>
                <a:lnTo>
                  <a:pt x="0" y="130405"/>
                </a:lnTo>
                <a:close/>
              </a:path>
            </a:pathLst>
          </a:custGeom>
          <a:ln>
            <a:solidFill>
              <a:schemeClr val="accent1"/>
            </a:solidFill>
          </a:ln>
        </p:spPr>
      </p:pic>
      <p:pic>
        <p:nvPicPr>
          <p:cNvPr id="3" name="図 3" descr="山, 屋外, 水, 空 が含まれている画像&#10;&#10;非常に高い精度で生成された説明">
            <a:extLst>
              <a:ext uri="{FF2B5EF4-FFF2-40B4-BE49-F238E27FC236}">
                <a16:creationId xmlns:a16="http://schemas.microsoft.com/office/drawing/2014/main" id="{6910233F-0BC7-453F-B043-7E65B684AC2B}"/>
              </a:ext>
            </a:extLst>
          </p:cNvPr>
          <p:cNvPicPr>
            <a:picLocks noChangeAspect="1"/>
          </p:cNvPicPr>
          <p:nvPr/>
        </p:nvPicPr>
        <p:blipFill rotWithShape="1">
          <a:blip r:embed="rId5"/>
          <a:srcRect l="174" r="11292" b="2"/>
          <a:stretch/>
        </p:blipFill>
        <p:spPr>
          <a:xfrm>
            <a:off x="2702343" y="10"/>
            <a:ext cx="9062309" cy="6857990"/>
          </a:xfrm>
          <a:custGeom>
            <a:avLst/>
            <a:gdLst>
              <a:gd name="connsiteX0" fmla="*/ 4133929 w 9062309"/>
              <a:gd name="connsiteY0" fmla="*/ 2 h 6858000"/>
              <a:gd name="connsiteX1" fmla="*/ 4507008 w 9062309"/>
              <a:gd name="connsiteY1" fmla="*/ 2 h 6858000"/>
              <a:gd name="connsiteX2" fmla="*/ 8949287 w 9062309"/>
              <a:gd name="connsiteY2" fmla="*/ 4443267 h 6858000"/>
              <a:gd name="connsiteX3" fmla="*/ 8949287 w 9062309"/>
              <a:gd name="connsiteY3" fmla="*/ 4993761 h 6858000"/>
              <a:gd name="connsiteX4" fmla="*/ 7297403 w 9062309"/>
              <a:gd name="connsiteY4" fmla="*/ 6646011 h 6858000"/>
              <a:gd name="connsiteX5" fmla="*/ 7085461 w 9062309"/>
              <a:gd name="connsiteY5" fmla="*/ 6858000 h 6858000"/>
              <a:gd name="connsiteX6" fmla="*/ 6712381 w 9062309"/>
              <a:gd name="connsiteY6" fmla="*/ 6858000 h 6858000"/>
              <a:gd name="connsiteX7" fmla="*/ 6924324 w 9062309"/>
              <a:gd name="connsiteY7" fmla="*/ 6646011 h 6858000"/>
              <a:gd name="connsiteX8" fmla="*/ 8576207 w 9062309"/>
              <a:gd name="connsiteY8" fmla="*/ 4993761 h 6858000"/>
              <a:gd name="connsiteX9" fmla="*/ 8576207 w 9062309"/>
              <a:gd name="connsiteY9" fmla="*/ 4443267 h 6858000"/>
              <a:gd name="connsiteX10" fmla="*/ 4133929 w 9062309"/>
              <a:gd name="connsiteY10" fmla="*/ 2 h 6858000"/>
              <a:gd name="connsiteX11" fmla="*/ 3221679 w 9062309"/>
              <a:gd name="connsiteY11" fmla="*/ 2 h 6858000"/>
              <a:gd name="connsiteX12" fmla="*/ 3355753 w 9062309"/>
              <a:gd name="connsiteY12" fmla="*/ 2 h 6858000"/>
              <a:gd name="connsiteX13" fmla="*/ 7798031 w 9062309"/>
              <a:gd name="connsiteY13" fmla="*/ 4443267 h 6858000"/>
              <a:gd name="connsiteX14" fmla="*/ 7798031 w 9062309"/>
              <a:gd name="connsiteY14" fmla="*/ 4993761 h 6858000"/>
              <a:gd name="connsiteX15" fmla="*/ 6146147 w 9062309"/>
              <a:gd name="connsiteY15" fmla="*/ 6646011 h 6858000"/>
              <a:gd name="connsiteX16" fmla="*/ 5934205 w 9062309"/>
              <a:gd name="connsiteY16" fmla="*/ 6858000 h 6858000"/>
              <a:gd name="connsiteX17" fmla="*/ 5800131 w 9062309"/>
              <a:gd name="connsiteY17" fmla="*/ 6858000 h 6858000"/>
              <a:gd name="connsiteX18" fmla="*/ 6012073 w 9062309"/>
              <a:gd name="connsiteY18" fmla="*/ 6646011 h 6858000"/>
              <a:gd name="connsiteX19" fmla="*/ 7663957 w 9062309"/>
              <a:gd name="connsiteY19" fmla="*/ 4993761 h 6858000"/>
              <a:gd name="connsiteX20" fmla="*/ 7663957 w 9062309"/>
              <a:gd name="connsiteY20" fmla="*/ 4443267 h 6858000"/>
              <a:gd name="connsiteX21" fmla="*/ 3221679 w 9062309"/>
              <a:gd name="connsiteY21" fmla="*/ 2 h 6858000"/>
              <a:gd name="connsiteX22" fmla="*/ 0 w 9062309"/>
              <a:gd name="connsiteY22" fmla="*/ 0 h 6858000"/>
              <a:gd name="connsiteX23" fmla="*/ 691196 w 9062309"/>
              <a:gd name="connsiteY23" fmla="*/ 0 h 6858000"/>
              <a:gd name="connsiteX24" fmla="*/ 944455 w 9062309"/>
              <a:gd name="connsiteY24" fmla="*/ 0 h 6858000"/>
              <a:gd name="connsiteX25" fmla="*/ 1438631 w 9062309"/>
              <a:gd name="connsiteY25" fmla="*/ 0 h 6858000"/>
              <a:gd name="connsiteX26" fmla="*/ 1953743 w 9062309"/>
              <a:gd name="connsiteY26" fmla="*/ 0 h 6858000"/>
              <a:gd name="connsiteX27" fmla="*/ 2490227 w 9062309"/>
              <a:gd name="connsiteY27" fmla="*/ 0 h 6858000"/>
              <a:gd name="connsiteX28" fmla="*/ 3048514 w 9062309"/>
              <a:gd name="connsiteY28" fmla="*/ 0 h 6858000"/>
              <a:gd name="connsiteX29" fmla="*/ 7490793 w 9062309"/>
              <a:gd name="connsiteY29" fmla="*/ 4443265 h 6858000"/>
              <a:gd name="connsiteX30" fmla="*/ 7490793 w 9062309"/>
              <a:gd name="connsiteY30" fmla="*/ 4993759 h 6858000"/>
              <a:gd name="connsiteX31" fmla="*/ 5784457 w 9062309"/>
              <a:gd name="connsiteY31" fmla="*/ 6700475 h 6858000"/>
              <a:gd name="connsiteX32" fmla="*/ 5626966 w 9062309"/>
              <a:gd name="connsiteY32" fmla="*/ 6858000 h 6858000"/>
              <a:gd name="connsiteX33" fmla="*/ 4039743 w 9062309"/>
              <a:gd name="connsiteY33" fmla="*/ 6858000 h 6858000"/>
              <a:gd name="connsiteX34" fmla="*/ 4251686 w 9062309"/>
              <a:gd name="connsiteY34" fmla="*/ 6646011 h 6858000"/>
              <a:gd name="connsiteX35" fmla="*/ 5903569 w 9062309"/>
              <a:gd name="connsiteY35" fmla="*/ 4993761 h 6858000"/>
              <a:gd name="connsiteX36" fmla="*/ 5903569 w 9062309"/>
              <a:gd name="connsiteY36" fmla="*/ 4443267 h 6858000"/>
              <a:gd name="connsiteX37" fmla="*/ 1461290 w 9062309"/>
              <a:gd name="connsiteY37" fmla="*/ 2 h 6858000"/>
              <a:gd name="connsiteX38" fmla="*/ 1088211 w 9062309"/>
              <a:gd name="connsiteY38" fmla="*/ 2 h 6858000"/>
              <a:gd name="connsiteX39" fmla="*/ 5530490 w 9062309"/>
              <a:gd name="connsiteY39" fmla="*/ 4443267 h 6858000"/>
              <a:gd name="connsiteX40" fmla="*/ 5530490 w 9062309"/>
              <a:gd name="connsiteY40" fmla="*/ 4993761 h 6858000"/>
              <a:gd name="connsiteX41" fmla="*/ 3878606 w 9062309"/>
              <a:gd name="connsiteY41" fmla="*/ 6646011 h 6858000"/>
              <a:gd name="connsiteX42" fmla="*/ 3666664 w 9062309"/>
              <a:gd name="connsiteY42" fmla="*/ 6858000 h 6858000"/>
              <a:gd name="connsiteX43" fmla="*/ 2888487 w 9062309"/>
              <a:gd name="connsiteY43" fmla="*/ 6858000 h 6858000"/>
              <a:gd name="connsiteX44" fmla="*/ 3100430 w 9062309"/>
              <a:gd name="connsiteY44" fmla="*/ 6646011 h 6858000"/>
              <a:gd name="connsiteX45" fmla="*/ 4752313 w 9062309"/>
              <a:gd name="connsiteY45" fmla="*/ 4993761 h 6858000"/>
              <a:gd name="connsiteX46" fmla="*/ 4752313 w 9062309"/>
              <a:gd name="connsiteY46" fmla="*/ 4443267 h 6858000"/>
              <a:gd name="connsiteX47" fmla="*/ 310035 w 9062309"/>
              <a:gd name="connsiteY47" fmla="*/ 2 h 6858000"/>
              <a:gd name="connsiteX48" fmla="*/ 175960 w 9062309"/>
              <a:gd name="connsiteY48" fmla="*/ 2 h 6858000"/>
              <a:gd name="connsiteX49" fmla="*/ 4618239 w 9062309"/>
              <a:gd name="connsiteY49" fmla="*/ 4443267 h 6858000"/>
              <a:gd name="connsiteX50" fmla="*/ 4618239 w 9062309"/>
              <a:gd name="connsiteY50" fmla="*/ 4993761 h 6858000"/>
              <a:gd name="connsiteX51" fmla="*/ 2966355 w 9062309"/>
              <a:gd name="connsiteY51" fmla="*/ 6646011 h 6858000"/>
              <a:gd name="connsiteX52" fmla="*/ 2754413 w 9062309"/>
              <a:gd name="connsiteY52" fmla="*/ 6858000 h 6858000"/>
              <a:gd name="connsiteX53" fmla="*/ 2569858 w 9062309"/>
              <a:gd name="connsiteY53" fmla="*/ 6858000 h 6858000"/>
              <a:gd name="connsiteX54" fmla="*/ 2786099 w 9062309"/>
              <a:gd name="connsiteY54" fmla="*/ 6641712 h 6858000"/>
              <a:gd name="connsiteX55" fmla="*/ 4437981 w 9062309"/>
              <a:gd name="connsiteY55" fmla="*/ 4989461 h 6858000"/>
              <a:gd name="connsiteX56" fmla="*/ 4437981 w 9062309"/>
              <a:gd name="connsiteY56" fmla="*/ 4438967 h 6858000"/>
              <a:gd name="connsiteX57" fmla="*/ 4380 w 9062309"/>
              <a:gd name="connsiteY57" fmla="*/ 43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062309" h="6858000">
                <a:moveTo>
                  <a:pt x="4133929" y="2"/>
                </a:moveTo>
                <a:lnTo>
                  <a:pt x="4507008" y="2"/>
                </a:lnTo>
                <a:cubicBezTo>
                  <a:pt x="4507008" y="2"/>
                  <a:pt x="4507008" y="2"/>
                  <a:pt x="8949287" y="4443267"/>
                </a:cubicBezTo>
                <a:cubicBezTo>
                  <a:pt x="9099983" y="4593998"/>
                  <a:pt x="9099983" y="4843030"/>
                  <a:pt x="8949287" y="4993761"/>
                </a:cubicBezTo>
                <a:cubicBezTo>
                  <a:pt x="8949287" y="4993761"/>
                  <a:pt x="8949287" y="4993761"/>
                  <a:pt x="7297403" y="6646011"/>
                </a:cubicBezTo>
                <a:lnTo>
                  <a:pt x="7085461" y="6858000"/>
                </a:lnTo>
                <a:lnTo>
                  <a:pt x="6712381" y="6858000"/>
                </a:lnTo>
                <a:lnTo>
                  <a:pt x="6924324" y="6646011"/>
                </a:lnTo>
                <a:cubicBezTo>
                  <a:pt x="8576207" y="4993761"/>
                  <a:pt x="8576207" y="4993761"/>
                  <a:pt x="8576207" y="4993761"/>
                </a:cubicBezTo>
                <a:cubicBezTo>
                  <a:pt x="8726904" y="4843030"/>
                  <a:pt x="8726904" y="4593998"/>
                  <a:pt x="8576207" y="4443267"/>
                </a:cubicBezTo>
                <a:cubicBezTo>
                  <a:pt x="4133929" y="2"/>
                  <a:pt x="4133929" y="2"/>
                  <a:pt x="4133929" y="2"/>
                </a:cubicBezTo>
                <a:close/>
                <a:moveTo>
                  <a:pt x="3221679" y="2"/>
                </a:moveTo>
                <a:lnTo>
                  <a:pt x="3355753" y="2"/>
                </a:lnTo>
                <a:cubicBezTo>
                  <a:pt x="3355753" y="2"/>
                  <a:pt x="3355753" y="2"/>
                  <a:pt x="7798031" y="4443267"/>
                </a:cubicBezTo>
                <a:cubicBezTo>
                  <a:pt x="7948727" y="4593998"/>
                  <a:pt x="7948727" y="4843030"/>
                  <a:pt x="7798031" y="4993761"/>
                </a:cubicBezTo>
                <a:cubicBezTo>
                  <a:pt x="7798031" y="4993761"/>
                  <a:pt x="7798031" y="4993761"/>
                  <a:pt x="6146147" y="6646011"/>
                </a:cubicBezTo>
                <a:lnTo>
                  <a:pt x="5934205" y="6858000"/>
                </a:lnTo>
                <a:lnTo>
                  <a:pt x="5800131" y="6858000"/>
                </a:lnTo>
                <a:lnTo>
                  <a:pt x="6012073" y="6646011"/>
                </a:lnTo>
                <a:cubicBezTo>
                  <a:pt x="7663957" y="4993761"/>
                  <a:pt x="7663957" y="4993761"/>
                  <a:pt x="7663957" y="4993761"/>
                </a:cubicBezTo>
                <a:cubicBezTo>
                  <a:pt x="7814653" y="4843030"/>
                  <a:pt x="7814653" y="4593998"/>
                  <a:pt x="7663957" y="4443267"/>
                </a:cubicBezTo>
                <a:cubicBezTo>
                  <a:pt x="3221679" y="2"/>
                  <a:pt x="3221679" y="2"/>
                  <a:pt x="3221679" y="2"/>
                </a:cubicBezTo>
                <a:close/>
                <a:moveTo>
                  <a:pt x="0" y="0"/>
                </a:moveTo>
                <a:lnTo>
                  <a:pt x="691196" y="0"/>
                </a:lnTo>
                <a:lnTo>
                  <a:pt x="944455" y="0"/>
                </a:lnTo>
                <a:lnTo>
                  <a:pt x="1438631" y="0"/>
                </a:lnTo>
                <a:lnTo>
                  <a:pt x="1953743" y="0"/>
                </a:lnTo>
                <a:lnTo>
                  <a:pt x="2490227" y="0"/>
                </a:lnTo>
                <a:lnTo>
                  <a:pt x="3048514" y="0"/>
                </a:lnTo>
                <a:cubicBezTo>
                  <a:pt x="3048514" y="0"/>
                  <a:pt x="3048514" y="0"/>
                  <a:pt x="7490793" y="4443265"/>
                </a:cubicBezTo>
                <a:cubicBezTo>
                  <a:pt x="7641489" y="4593996"/>
                  <a:pt x="7641489" y="4843028"/>
                  <a:pt x="7490793" y="4993759"/>
                </a:cubicBezTo>
                <a:cubicBezTo>
                  <a:pt x="7490793" y="4993759"/>
                  <a:pt x="7490793" y="4993759"/>
                  <a:pt x="5784457" y="6700475"/>
                </a:cubicBezTo>
                <a:lnTo>
                  <a:pt x="5626966" y="6858000"/>
                </a:lnTo>
                <a:lnTo>
                  <a:pt x="4039743" y="6858000"/>
                </a:lnTo>
                <a:lnTo>
                  <a:pt x="4251686" y="6646011"/>
                </a:lnTo>
                <a:cubicBezTo>
                  <a:pt x="5903569" y="4993761"/>
                  <a:pt x="5903569" y="4993761"/>
                  <a:pt x="5903569" y="4993761"/>
                </a:cubicBezTo>
                <a:cubicBezTo>
                  <a:pt x="6054265" y="4843030"/>
                  <a:pt x="6054265" y="4593998"/>
                  <a:pt x="5903569" y="4443267"/>
                </a:cubicBezTo>
                <a:cubicBezTo>
                  <a:pt x="1461290" y="2"/>
                  <a:pt x="1461290" y="2"/>
                  <a:pt x="1461290" y="2"/>
                </a:cubicBezTo>
                <a:lnTo>
                  <a:pt x="1088211" y="2"/>
                </a:lnTo>
                <a:cubicBezTo>
                  <a:pt x="1088211" y="2"/>
                  <a:pt x="1088211" y="2"/>
                  <a:pt x="5530490" y="4443267"/>
                </a:cubicBezTo>
                <a:cubicBezTo>
                  <a:pt x="5681186" y="4593998"/>
                  <a:pt x="5681186" y="4843030"/>
                  <a:pt x="5530490" y="4993761"/>
                </a:cubicBezTo>
                <a:cubicBezTo>
                  <a:pt x="5530490" y="4993761"/>
                  <a:pt x="5530490" y="4993761"/>
                  <a:pt x="3878606" y="6646011"/>
                </a:cubicBezTo>
                <a:lnTo>
                  <a:pt x="3666664" y="6858000"/>
                </a:lnTo>
                <a:lnTo>
                  <a:pt x="2888487" y="6858000"/>
                </a:lnTo>
                <a:lnTo>
                  <a:pt x="3100430" y="6646011"/>
                </a:lnTo>
                <a:cubicBezTo>
                  <a:pt x="4752313" y="4993761"/>
                  <a:pt x="4752313" y="4993761"/>
                  <a:pt x="4752313" y="4993761"/>
                </a:cubicBezTo>
                <a:cubicBezTo>
                  <a:pt x="4903010" y="4843030"/>
                  <a:pt x="4903010" y="4593998"/>
                  <a:pt x="4752313" y="4443267"/>
                </a:cubicBezTo>
                <a:cubicBezTo>
                  <a:pt x="310035" y="2"/>
                  <a:pt x="310035" y="2"/>
                  <a:pt x="310035" y="2"/>
                </a:cubicBezTo>
                <a:lnTo>
                  <a:pt x="175960" y="2"/>
                </a:lnTo>
                <a:cubicBezTo>
                  <a:pt x="175960" y="2"/>
                  <a:pt x="175960" y="2"/>
                  <a:pt x="4618239" y="4443267"/>
                </a:cubicBezTo>
                <a:cubicBezTo>
                  <a:pt x="4768935" y="4593998"/>
                  <a:pt x="4768935" y="4843030"/>
                  <a:pt x="4618239" y="4993761"/>
                </a:cubicBezTo>
                <a:cubicBezTo>
                  <a:pt x="4618239" y="4993761"/>
                  <a:pt x="4618239" y="4993761"/>
                  <a:pt x="2966355" y="6646011"/>
                </a:cubicBezTo>
                <a:lnTo>
                  <a:pt x="2754413" y="6858000"/>
                </a:lnTo>
                <a:lnTo>
                  <a:pt x="2569858" y="6858000"/>
                </a:lnTo>
                <a:lnTo>
                  <a:pt x="2786099" y="6641712"/>
                </a:lnTo>
                <a:cubicBezTo>
                  <a:pt x="4437981" y="4989461"/>
                  <a:pt x="4437981" y="4989461"/>
                  <a:pt x="4437981" y="4989461"/>
                </a:cubicBezTo>
                <a:cubicBezTo>
                  <a:pt x="4588679" y="4838730"/>
                  <a:pt x="4588679" y="4589698"/>
                  <a:pt x="4437981" y="4438967"/>
                </a:cubicBezTo>
                <a:cubicBezTo>
                  <a:pt x="550988" y="551110"/>
                  <a:pt x="65114" y="65128"/>
                  <a:pt x="4380" y="4380"/>
                </a:cubicBezTo>
                <a:close/>
              </a:path>
            </a:pathLst>
          </a:custGeom>
          <a:ln>
            <a:solidFill>
              <a:schemeClr val="accent1">
                <a:shade val="50000"/>
              </a:schemeClr>
            </a:solidFill>
          </a:ln>
        </p:spPr>
      </p:pic>
      <p:pic>
        <p:nvPicPr>
          <p:cNvPr id="5" name="図 5" descr="木, 屋外, 空 が含まれている画像&#10;&#10;非常に高い精度で生成された説明">
            <a:extLst>
              <a:ext uri="{FF2B5EF4-FFF2-40B4-BE49-F238E27FC236}">
                <a16:creationId xmlns:a16="http://schemas.microsoft.com/office/drawing/2014/main" id="{EB243B96-2D23-4AB9-9997-9C3530C1C714}"/>
              </a:ext>
            </a:extLst>
          </p:cNvPr>
          <p:cNvPicPr>
            <a:picLocks noChangeAspect="1"/>
          </p:cNvPicPr>
          <p:nvPr/>
        </p:nvPicPr>
        <p:blipFill rotWithShape="1">
          <a:blip r:embed="rId6"/>
          <a:srcRect l="27683" r="1884"/>
          <a:stretch/>
        </p:blipFill>
        <p:spPr>
          <a:xfrm>
            <a:off x="5750855" y="10"/>
            <a:ext cx="6440426" cy="6857990"/>
          </a:xfrm>
          <a:custGeom>
            <a:avLst/>
            <a:gdLst>
              <a:gd name="connsiteX0" fmla="*/ 0 w 6440426"/>
              <a:gd name="connsiteY0" fmla="*/ 0 h 6858000"/>
              <a:gd name="connsiteX1" fmla="*/ 5220027 w 6440426"/>
              <a:gd name="connsiteY1" fmla="*/ 0 h 6858000"/>
              <a:gd name="connsiteX2" fmla="*/ 5382805 w 6440426"/>
              <a:gd name="connsiteY2" fmla="*/ 0 h 6858000"/>
              <a:gd name="connsiteX3" fmla="*/ 6440426 w 6440426"/>
              <a:gd name="connsiteY3" fmla="*/ 0 h 6858000"/>
              <a:gd name="connsiteX4" fmla="*/ 6440426 w 6440426"/>
              <a:gd name="connsiteY4" fmla="*/ 6858000 h 6858000"/>
              <a:gd name="connsiteX5" fmla="*/ 5382805 w 6440426"/>
              <a:gd name="connsiteY5" fmla="*/ 6858000 h 6858000"/>
              <a:gd name="connsiteX6" fmla="*/ 5220027 w 6440426"/>
              <a:gd name="connsiteY6" fmla="*/ 6858000 h 6858000"/>
              <a:gd name="connsiteX7" fmla="*/ 4036948 w 6440426"/>
              <a:gd name="connsiteY7" fmla="*/ 6858000 h 6858000"/>
              <a:gd name="connsiteX8" fmla="*/ 4248890 w 6440426"/>
              <a:gd name="connsiteY8" fmla="*/ 6646011 h 6858000"/>
              <a:gd name="connsiteX9" fmla="*/ 5900774 w 6440426"/>
              <a:gd name="connsiteY9" fmla="*/ 4993761 h 6858000"/>
              <a:gd name="connsiteX10" fmla="*/ 5900774 w 6440426"/>
              <a:gd name="connsiteY10" fmla="*/ 4443267 h 6858000"/>
              <a:gd name="connsiteX11" fmla="*/ 1458495 w 6440426"/>
              <a:gd name="connsiteY11" fmla="*/ 2 h 6858000"/>
              <a:gd name="connsiteX12" fmla="*/ 1085416 w 6440426"/>
              <a:gd name="connsiteY12" fmla="*/ 2 h 6858000"/>
              <a:gd name="connsiteX13" fmla="*/ 5527694 w 6440426"/>
              <a:gd name="connsiteY13" fmla="*/ 4443267 h 6858000"/>
              <a:gd name="connsiteX14" fmla="*/ 5527694 w 6440426"/>
              <a:gd name="connsiteY14" fmla="*/ 4993761 h 6858000"/>
              <a:gd name="connsiteX15" fmla="*/ 3875811 w 6440426"/>
              <a:gd name="connsiteY15" fmla="*/ 6646011 h 6858000"/>
              <a:gd name="connsiteX16" fmla="*/ 3663868 w 6440426"/>
              <a:gd name="connsiteY16" fmla="*/ 6858000 h 6858000"/>
              <a:gd name="connsiteX17" fmla="*/ 2885692 w 6440426"/>
              <a:gd name="connsiteY17" fmla="*/ 6858000 h 6858000"/>
              <a:gd name="connsiteX18" fmla="*/ 3097634 w 6440426"/>
              <a:gd name="connsiteY18" fmla="*/ 6646011 h 6858000"/>
              <a:gd name="connsiteX19" fmla="*/ 4749518 w 6440426"/>
              <a:gd name="connsiteY19" fmla="*/ 4993761 h 6858000"/>
              <a:gd name="connsiteX20" fmla="*/ 4749518 w 6440426"/>
              <a:gd name="connsiteY20" fmla="*/ 4443267 h 6858000"/>
              <a:gd name="connsiteX21" fmla="*/ 307240 w 6440426"/>
              <a:gd name="connsiteY21" fmla="*/ 2 h 6858000"/>
              <a:gd name="connsiteX22" fmla="*/ 173165 w 6440426"/>
              <a:gd name="connsiteY22" fmla="*/ 2 h 6858000"/>
              <a:gd name="connsiteX23" fmla="*/ 4615444 w 6440426"/>
              <a:gd name="connsiteY23" fmla="*/ 4443267 h 6858000"/>
              <a:gd name="connsiteX24" fmla="*/ 4615444 w 6440426"/>
              <a:gd name="connsiteY24" fmla="*/ 4993761 h 6858000"/>
              <a:gd name="connsiteX25" fmla="*/ 2963560 w 6440426"/>
              <a:gd name="connsiteY25" fmla="*/ 6646011 h 6858000"/>
              <a:gd name="connsiteX26" fmla="*/ 2751618 w 6440426"/>
              <a:gd name="connsiteY26" fmla="*/ 6858000 h 6858000"/>
              <a:gd name="connsiteX27" fmla="*/ 2578451 w 6440426"/>
              <a:gd name="connsiteY27" fmla="*/ 6858000 h 6858000"/>
              <a:gd name="connsiteX28" fmla="*/ 2790395 w 6440426"/>
              <a:gd name="connsiteY28" fmla="*/ 6646009 h 6858000"/>
              <a:gd name="connsiteX29" fmla="*/ 4442279 w 6440426"/>
              <a:gd name="connsiteY29" fmla="*/ 4993759 h 6858000"/>
              <a:gd name="connsiteX30" fmla="*/ 4442279 w 6440426"/>
              <a:gd name="connsiteY30" fmla="*/ 4443265 h 6858000"/>
              <a:gd name="connsiteX31" fmla="*/ 0 w 6440426"/>
              <a:gd name="connsiteY3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440426" h="6858000">
                <a:moveTo>
                  <a:pt x="0" y="0"/>
                </a:moveTo>
                <a:lnTo>
                  <a:pt x="5220027" y="0"/>
                </a:lnTo>
                <a:lnTo>
                  <a:pt x="5382805" y="0"/>
                </a:lnTo>
                <a:lnTo>
                  <a:pt x="6440426" y="0"/>
                </a:lnTo>
                <a:lnTo>
                  <a:pt x="6440426" y="6858000"/>
                </a:lnTo>
                <a:lnTo>
                  <a:pt x="5382805" y="6858000"/>
                </a:lnTo>
                <a:lnTo>
                  <a:pt x="5220027" y="6858000"/>
                </a:lnTo>
                <a:lnTo>
                  <a:pt x="4036948" y="6858000"/>
                </a:lnTo>
                <a:lnTo>
                  <a:pt x="4248890" y="6646011"/>
                </a:lnTo>
                <a:cubicBezTo>
                  <a:pt x="5900774" y="4993761"/>
                  <a:pt x="5900774" y="4993761"/>
                  <a:pt x="5900774" y="4993761"/>
                </a:cubicBezTo>
                <a:cubicBezTo>
                  <a:pt x="6051470" y="4843030"/>
                  <a:pt x="6051470" y="4593998"/>
                  <a:pt x="5900774" y="4443267"/>
                </a:cubicBezTo>
                <a:cubicBezTo>
                  <a:pt x="1458495" y="2"/>
                  <a:pt x="1458495" y="2"/>
                  <a:pt x="1458495" y="2"/>
                </a:cubicBezTo>
                <a:lnTo>
                  <a:pt x="1085416" y="2"/>
                </a:lnTo>
                <a:cubicBezTo>
                  <a:pt x="1085416" y="2"/>
                  <a:pt x="1085416" y="2"/>
                  <a:pt x="5527694" y="4443267"/>
                </a:cubicBezTo>
                <a:cubicBezTo>
                  <a:pt x="5678391" y="4593998"/>
                  <a:pt x="5678391" y="4843030"/>
                  <a:pt x="5527694" y="4993761"/>
                </a:cubicBezTo>
                <a:cubicBezTo>
                  <a:pt x="5527694" y="4993761"/>
                  <a:pt x="5527694" y="4993761"/>
                  <a:pt x="3875811" y="6646011"/>
                </a:cubicBezTo>
                <a:lnTo>
                  <a:pt x="3663868" y="6858000"/>
                </a:lnTo>
                <a:lnTo>
                  <a:pt x="2885692" y="6858000"/>
                </a:lnTo>
                <a:lnTo>
                  <a:pt x="3097634" y="6646011"/>
                </a:lnTo>
                <a:cubicBezTo>
                  <a:pt x="4749518" y="4993761"/>
                  <a:pt x="4749518" y="4993761"/>
                  <a:pt x="4749518" y="4993761"/>
                </a:cubicBezTo>
                <a:cubicBezTo>
                  <a:pt x="4900214" y="4843030"/>
                  <a:pt x="4900214" y="4593998"/>
                  <a:pt x="4749518" y="4443267"/>
                </a:cubicBezTo>
                <a:cubicBezTo>
                  <a:pt x="307240" y="2"/>
                  <a:pt x="307240" y="2"/>
                  <a:pt x="307240" y="2"/>
                </a:cubicBezTo>
                <a:lnTo>
                  <a:pt x="173165" y="2"/>
                </a:lnTo>
                <a:cubicBezTo>
                  <a:pt x="173165" y="2"/>
                  <a:pt x="173165" y="2"/>
                  <a:pt x="4615444" y="4443267"/>
                </a:cubicBezTo>
                <a:cubicBezTo>
                  <a:pt x="4766140" y="4593998"/>
                  <a:pt x="4766140" y="4843030"/>
                  <a:pt x="4615444" y="4993761"/>
                </a:cubicBezTo>
                <a:cubicBezTo>
                  <a:pt x="4615444" y="4993761"/>
                  <a:pt x="4615444" y="4993761"/>
                  <a:pt x="2963560" y="6646011"/>
                </a:cubicBezTo>
                <a:lnTo>
                  <a:pt x="2751618" y="6858000"/>
                </a:lnTo>
                <a:lnTo>
                  <a:pt x="2578451" y="6858000"/>
                </a:lnTo>
                <a:lnTo>
                  <a:pt x="2790395" y="6646009"/>
                </a:lnTo>
                <a:cubicBezTo>
                  <a:pt x="4442279" y="4993759"/>
                  <a:pt x="4442279" y="4993759"/>
                  <a:pt x="4442279" y="4993759"/>
                </a:cubicBezTo>
                <a:cubicBezTo>
                  <a:pt x="4592975" y="4843028"/>
                  <a:pt x="4592975" y="4593996"/>
                  <a:pt x="4442279" y="4443265"/>
                </a:cubicBezTo>
                <a:cubicBezTo>
                  <a:pt x="0" y="0"/>
                  <a:pt x="0" y="0"/>
                  <a:pt x="0" y="0"/>
                </a:cubicBezTo>
                <a:close/>
              </a:path>
            </a:pathLst>
          </a:custGeom>
          <a:ln>
            <a:solidFill>
              <a:schemeClr val="accent1">
                <a:shade val="50000"/>
              </a:schemeClr>
            </a:solidFill>
          </a:ln>
        </p:spPr>
      </p:pic>
      <p:sp>
        <p:nvSpPr>
          <p:cNvPr id="48" name="Freeform 5">
            <a:extLst>
              <a:ext uri="{FF2B5EF4-FFF2-40B4-BE49-F238E27FC236}">
                <a16:creationId xmlns:a16="http://schemas.microsoft.com/office/drawing/2014/main" id="{6C4340A2-9BF8-4CB5-8623-DDB1CCA497A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058162"/>
            <a:ext cx="10601325" cy="998026"/>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accent1">
              <a:alpha val="9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タイトル 1">
            <a:extLst>
              <a:ext uri="{FF2B5EF4-FFF2-40B4-BE49-F238E27FC236}">
                <a16:creationId xmlns:a16="http://schemas.microsoft.com/office/drawing/2014/main" id="{94E62C32-744C-4E77-B851-5DFF19F531F7}"/>
              </a:ext>
            </a:extLst>
          </p:cNvPr>
          <p:cNvSpPr>
            <a:spLocks noGrp="1"/>
          </p:cNvSpPr>
          <p:nvPr>
            <p:ph type="title"/>
          </p:nvPr>
        </p:nvSpPr>
        <p:spPr>
          <a:xfrm>
            <a:off x="1028700" y="3962400"/>
            <a:ext cx="8458200" cy="958911"/>
          </a:xfrm>
        </p:spPr>
        <p:txBody>
          <a:bodyPr vert="horz" lIns="91440" tIns="45720" rIns="91440" bIns="45720" rtlCol="0" anchor="b">
            <a:normAutofit/>
          </a:bodyPr>
          <a:lstStyle/>
          <a:p>
            <a:r>
              <a:rPr lang="en-US" altLang="ja-JP" sz="4800" b="1">
                <a:solidFill>
                  <a:srgbClr val="FEFFFF"/>
                </a:solidFill>
              </a:rPr>
              <a:t>Welcome to Japan</a:t>
            </a:r>
            <a:endParaRPr kumimoji="1" lang="en-US" altLang="ja-JP" sz="4800" b="1">
              <a:solidFill>
                <a:srgbClr val="FEFFFF"/>
              </a:solidFill>
            </a:endParaRPr>
          </a:p>
        </p:txBody>
      </p:sp>
    </p:spTree>
    <p:extLst>
      <p:ext uri="{BB962C8B-B14F-4D97-AF65-F5344CB8AC3E}">
        <p14:creationId xmlns:p14="http://schemas.microsoft.com/office/powerpoint/2010/main" val="1695841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3B47B0-2F06-4560-9473-200D128A36DB}"/>
              </a:ext>
            </a:extLst>
          </p:cNvPr>
          <p:cNvSpPr>
            <a:spLocks noGrp="1"/>
          </p:cNvSpPr>
          <p:nvPr>
            <p:ph type="title"/>
          </p:nvPr>
        </p:nvSpPr>
        <p:spPr/>
        <p:txBody>
          <a:bodyPr>
            <a:normAutofit/>
          </a:bodyPr>
          <a:lstStyle/>
          <a:p>
            <a:r>
              <a:rPr lang="ja-JP" altLang="en-US" sz="4400">
                <a:latin typeface="ＭＳ Ｐゴシック"/>
                <a:ea typeface="ＭＳ Ｐゴシック"/>
              </a:rPr>
              <a:t>Contents</a:t>
            </a:r>
            <a:endParaRPr kumimoji="1" lang="ja-JP" altLang="en-US" sz="4400"/>
          </a:p>
        </p:txBody>
      </p:sp>
      <p:sp>
        <p:nvSpPr>
          <p:cNvPr id="3" name="コンテンツ プレースホルダー 2">
            <a:extLst>
              <a:ext uri="{FF2B5EF4-FFF2-40B4-BE49-F238E27FC236}">
                <a16:creationId xmlns:a16="http://schemas.microsoft.com/office/drawing/2014/main" id="{95841436-7ED0-4D0F-B997-451DF6D5ABDE}"/>
              </a:ext>
            </a:extLst>
          </p:cNvPr>
          <p:cNvSpPr>
            <a:spLocks noGrp="1"/>
          </p:cNvSpPr>
          <p:nvPr>
            <p:ph idx="1"/>
          </p:nvPr>
        </p:nvSpPr>
        <p:spPr/>
        <p:txBody>
          <a:bodyPr vert="horz" lIns="91440" tIns="45720" rIns="91440" bIns="45720" rtlCol="0" anchor="ctr">
            <a:normAutofit/>
          </a:bodyPr>
          <a:lstStyle/>
          <a:p>
            <a:pPr marL="0" indent="0">
              <a:buNone/>
            </a:pPr>
            <a:r>
              <a:rPr lang="ja-JP" altLang="en-US" sz="4400">
                <a:latin typeface="ＭＳ Ｐゴシック"/>
                <a:ea typeface="ＭＳ Ｐゴシック"/>
              </a:rPr>
              <a:t>1 Culture in Thailand</a:t>
            </a:r>
          </a:p>
          <a:p>
            <a:pPr marL="0" indent="0">
              <a:buNone/>
            </a:pPr>
            <a:endParaRPr lang="ja-JP" altLang="en-US" sz="4400">
              <a:latin typeface="ＭＳ Ｐゴシック"/>
              <a:ea typeface="ＭＳ Ｐゴシック"/>
            </a:endParaRPr>
          </a:p>
          <a:p>
            <a:pPr marL="0" indent="0">
              <a:buNone/>
            </a:pPr>
            <a:r>
              <a:rPr lang="ja-JP" altLang="en-US" sz="4400">
                <a:latin typeface="ＭＳ Ｐゴシック"/>
                <a:ea typeface="ＭＳ Ｐゴシック"/>
              </a:rPr>
              <a:t>2 Experiment and various things</a:t>
            </a:r>
          </a:p>
        </p:txBody>
      </p:sp>
    </p:spTree>
    <p:extLst>
      <p:ext uri="{BB962C8B-B14F-4D97-AF65-F5344CB8AC3E}">
        <p14:creationId xmlns:p14="http://schemas.microsoft.com/office/powerpoint/2010/main" val="3761987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95BC28FB-3882-4674-9D79-EA58BEB7CEB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C6EC892-83F9-402F-8552-0AD7C0556EBC}"/>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18387766-037C-4EF0-8471-D19CBF2A431F}"/>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1E364F38-6F3A-476A-93E6-962EA817C427}"/>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35C335A4-1E67-4293-8BE2-DFB085D4FBBC}"/>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9A8A0F10-2C98-4297-9F92-5D95533927BD}"/>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C3B112A3-006E-4008-A778-DB5F6A09D510}"/>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5E62767-5C25-4C49-9568-432433A3C5B7}"/>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98EC006-77B1-42BA-B815-66CCB9B170E6}"/>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A144ED09-DA06-491D-95A8-AB3DED432959}"/>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1CB00BD2-11CD-4A38-8F38-02B0D1105EFB}"/>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520234FB-542E-4550-9C2F-1B56FD41A1CA}"/>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5708E488-C19B-452C-B197-6F1C34F6E735}"/>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89D3FD25-890E-4981-A71D-EE796873D744}"/>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51B5414C-556A-47CB-8EE2-974A85A7A4D2}"/>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1C02B20C-2B27-4B75-8AEE-A5D2E2674B8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54427714-F9AA-4F93-BD1D-400F1EA93FCA}"/>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28A77D6A-9E81-497F-ABCC-2695BB5ADDEC}"/>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2A1533BA-1478-4F7C-8E24-3F3E905050E4}"/>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39686201-E633-40FD-A80A-1E28AD52E37C}"/>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76A215C2-F590-4938-810B-F8A79366CE2B}"/>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5F418E7-330D-4002-8EC8-33C1A897FFBF}"/>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8FFE669A-54C9-4436-9566-C5A90F16DB40}"/>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DE91395A-2D18-4AF6-A0AC-AAA7189FED1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7BD08880-457D-4C62-A3B5-6A9B0878C7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6B79E008-DC37-4666-A916-4A4B8A2B5AD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4">
            <a:extLst>
              <a:ext uri="{FF2B5EF4-FFF2-40B4-BE49-F238E27FC236}">
                <a16:creationId xmlns:a16="http://schemas.microsoft.com/office/drawing/2014/main" id="{0DE821BC-2BA4-4F3B-BC45-3DD28C1FCBEF}"/>
              </a:ext>
            </a:extLst>
          </p:cNvPr>
          <p:cNvPicPr>
            <a:picLocks noChangeAspect="1"/>
          </p:cNvPicPr>
          <p:nvPr/>
        </p:nvPicPr>
        <p:blipFill rotWithShape="1">
          <a:blip r:embed="rId3"/>
          <a:srcRect l="26867" r="27866" b="-1"/>
          <a:stretch/>
        </p:blipFill>
        <p:spPr>
          <a:xfrm>
            <a:off x="6283336" y="0"/>
            <a:ext cx="5908664" cy="6858000"/>
          </a:xfrm>
          <a:prstGeom prst="rect">
            <a:avLst/>
          </a:prstGeom>
        </p:spPr>
      </p:pic>
      <p:sp>
        <p:nvSpPr>
          <p:cNvPr id="43" name="Rectangle 42">
            <a:extLst>
              <a:ext uri="{FF2B5EF4-FFF2-40B4-BE49-F238E27FC236}">
                <a16:creationId xmlns:a16="http://schemas.microsoft.com/office/drawing/2014/main" id="{F9A71B15-1984-4C52-9D91-56CF265D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283602"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Freeform 23">
            <a:extLst>
              <a:ext uri="{FF2B5EF4-FFF2-40B4-BE49-F238E27FC236}">
                <a16:creationId xmlns:a16="http://schemas.microsoft.com/office/drawing/2014/main" id="{C3342805-0EAA-42F0-9D6F-8ED1D6BA36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245356"/>
            <a:ext cx="7126288" cy="644269"/>
          </a:xfrm>
          <a:custGeom>
            <a:avLst/>
            <a:gdLst>
              <a:gd name="connsiteX0" fmla="*/ 0 w 8404003"/>
              <a:gd name="connsiteY0" fmla="*/ 0 h 857047"/>
              <a:gd name="connsiteX1" fmla="*/ 797860 w 8404003"/>
              <a:gd name="connsiteY1" fmla="*/ 0 h 857047"/>
              <a:gd name="connsiteX2" fmla="*/ 2482050 w 8404003"/>
              <a:gd name="connsiteY2" fmla="*/ 0 h 857047"/>
              <a:gd name="connsiteX3" fmla="*/ 3003610 w 8404003"/>
              <a:gd name="connsiteY3" fmla="*/ 0 h 857047"/>
              <a:gd name="connsiteX4" fmla="*/ 3219959 w 8404003"/>
              <a:gd name="connsiteY4" fmla="*/ 0 h 857047"/>
              <a:gd name="connsiteX5" fmla="*/ 3311869 w 8404003"/>
              <a:gd name="connsiteY5" fmla="*/ 0 h 857047"/>
              <a:gd name="connsiteX6" fmla="*/ 3326218 w 8404003"/>
              <a:gd name="connsiteY6" fmla="*/ 0 h 857047"/>
              <a:gd name="connsiteX7" fmla="*/ 3426656 w 8404003"/>
              <a:gd name="connsiteY7" fmla="*/ 0 h 857047"/>
              <a:gd name="connsiteX8" fmla="*/ 3516436 w 8404003"/>
              <a:gd name="connsiteY8" fmla="*/ 0 h 857047"/>
              <a:gd name="connsiteX9" fmla="*/ 3601649 w 8404003"/>
              <a:gd name="connsiteY9" fmla="*/ 0 h 857047"/>
              <a:gd name="connsiteX10" fmla="*/ 3699274 w 8404003"/>
              <a:gd name="connsiteY10" fmla="*/ 0 h 857047"/>
              <a:gd name="connsiteX11" fmla="*/ 3718421 w 8404003"/>
              <a:gd name="connsiteY11" fmla="*/ 0 h 857047"/>
              <a:gd name="connsiteX12" fmla="*/ 3910939 w 8404003"/>
              <a:gd name="connsiteY12" fmla="*/ 0 h 857047"/>
              <a:gd name="connsiteX13" fmla="*/ 3927053 w 8404003"/>
              <a:gd name="connsiteY13" fmla="*/ 0 h 857047"/>
              <a:gd name="connsiteX14" fmla="*/ 4198137 w 8404003"/>
              <a:gd name="connsiteY14" fmla="*/ 0 h 857047"/>
              <a:gd name="connsiteX15" fmla="*/ 4230161 w 8404003"/>
              <a:gd name="connsiteY15" fmla="*/ 0 h 857047"/>
              <a:gd name="connsiteX16" fmla="*/ 4245215 w 8404003"/>
              <a:gd name="connsiteY16" fmla="*/ 0 h 857047"/>
              <a:gd name="connsiteX17" fmla="*/ 4350592 w 8404003"/>
              <a:gd name="connsiteY17" fmla="*/ 0 h 857047"/>
              <a:gd name="connsiteX18" fmla="*/ 4357296 w 8404003"/>
              <a:gd name="connsiteY18" fmla="*/ 0 h 857047"/>
              <a:gd name="connsiteX19" fmla="*/ 4404222 w 8404003"/>
              <a:gd name="connsiteY19" fmla="*/ 0 h 857047"/>
              <a:gd name="connsiteX20" fmla="*/ 4531592 w 8404003"/>
              <a:gd name="connsiteY20" fmla="*/ 0 h 857047"/>
              <a:gd name="connsiteX21" fmla="*/ 4598953 w 8404003"/>
              <a:gd name="connsiteY21" fmla="*/ 0 h 857047"/>
              <a:gd name="connsiteX22" fmla="*/ 4779630 w 8404003"/>
              <a:gd name="connsiteY22" fmla="*/ 0 h 857047"/>
              <a:gd name="connsiteX23" fmla="*/ 5132321 w 8404003"/>
              <a:gd name="connsiteY23" fmla="*/ 0 h 857047"/>
              <a:gd name="connsiteX24" fmla="*/ 5141543 w 8404003"/>
              <a:gd name="connsiteY24" fmla="*/ 0 h 857047"/>
              <a:gd name="connsiteX25" fmla="*/ 5188556 w 8404003"/>
              <a:gd name="connsiteY25" fmla="*/ 0 h 857047"/>
              <a:gd name="connsiteX26" fmla="*/ 5206100 w 8404003"/>
              <a:gd name="connsiteY26" fmla="*/ 0 h 857047"/>
              <a:gd name="connsiteX27" fmla="*/ 5722554 w 8404003"/>
              <a:gd name="connsiteY27" fmla="*/ 0 h 857047"/>
              <a:gd name="connsiteX28" fmla="*/ 5732230 w 8404003"/>
              <a:gd name="connsiteY28" fmla="*/ 0 h 857047"/>
              <a:gd name="connsiteX29" fmla="*/ 5798594 w 8404003"/>
              <a:gd name="connsiteY29" fmla="*/ 0 h 857047"/>
              <a:gd name="connsiteX30" fmla="*/ 5799962 w 8404003"/>
              <a:gd name="connsiteY30" fmla="*/ 0 h 857047"/>
              <a:gd name="connsiteX31" fmla="*/ 6338565 w 8404003"/>
              <a:gd name="connsiteY31" fmla="*/ 0 h 857047"/>
              <a:gd name="connsiteX32" fmla="*/ 6649966 w 8404003"/>
              <a:gd name="connsiteY32" fmla="*/ 0 h 857047"/>
              <a:gd name="connsiteX33" fmla="*/ 6730668 w 8404003"/>
              <a:gd name="connsiteY33" fmla="*/ 0 h 857047"/>
              <a:gd name="connsiteX34" fmla="*/ 7178721 w 8404003"/>
              <a:gd name="connsiteY34" fmla="*/ 0 h 857047"/>
              <a:gd name="connsiteX35" fmla="*/ 7277889 w 8404003"/>
              <a:gd name="connsiteY35" fmla="*/ 0 h 857047"/>
              <a:gd name="connsiteX36" fmla="*/ 7782893 w 8404003"/>
              <a:gd name="connsiteY36" fmla="*/ 0 h 857047"/>
              <a:gd name="connsiteX37" fmla="*/ 8006080 w 8404003"/>
              <a:gd name="connsiteY37" fmla="*/ 0 h 857047"/>
              <a:gd name="connsiteX38" fmla="*/ 8030270 w 8404003"/>
              <a:gd name="connsiteY38" fmla="*/ 10516 h 857047"/>
              <a:gd name="connsiteX39" fmla="*/ 8035108 w 8404003"/>
              <a:gd name="connsiteY39" fmla="*/ 15774 h 857047"/>
              <a:gd name="connsiteX40" fmla="*/ 8393118 w 8404003"/>
              <a:gd name="connsiteY40" fmla="*/ 404863 h 857047"/>
              <a:gd name="connsiteX41" fmla="*/ 8393118 w 8404003"/>
              <a:gd name="connsiteY41" fmla="*/ 452185 h 857047"/>
              <a:gd name="connsiteX42" fmla="*/ 8035108 w 8404003"/>
              <a:gd name="connsiteY42" fmla="*/ 841273 h 857047"/>
              <a:gd name="connsiteX43" fmla="*/ 8030270 w 8404003"/>
              <a:gd name="connsiteY43" fmla="*/ 846531 h 857047"/>
              <a:gd name="connsiteX44" fmla="*/ 8006080 w 8404003"/>
              <a:gd name="connsiteY44" fmla="*/ 857047 h 857047"/>
              <a:gd name="connsiteX45" fmla="*/ 7889742 w 8404003"/>
              <a:gd name="connsiteY45" fmla="*/ 857047 h 857047"/>
              <a:gd name="connsiteX46" fmla="*/ 7782893 w 8404003"/>
              <a:gd name="connsiteY46" fmla="*/ 857047 h 857047"/>
              <a:gd name="connsiteX47" fmla="*/ 7776190 w 8404003"/>
              <a:gd name="connsiteY47" fmla="*/ 857047 h 857047"/>
              <a:gd name="connsiteX48" fmla="*/ 7730315 w 8404003"/>
              <a:gd name="connsiteY48" fmla="*/ 857047 h 857047"/>
              <a:gd name="connsiteX49" fmla="*/ 7729264 w 8404003"/>
              <a:gd name="connsiteY49" fmla="*/ 857047 h 857047"/>
              <a:gd name="connsiteX50" fmla="*/ 7601893 w 8404003"/>
              <a:gd name="connsiteY50" fmla="*/ 857047 h 857047"/>
              <a:gd name="connsiteX51" fmla="*/ 7467477 w 8404003"/>
              <a:gd name="connsiteY51" fmla="*/ 857047 h 857047"/>
              <a:gd name="connsiteX52" fmla="*/ 7353856 w 8404003"/>
              <a:gd name="connsiteY52" fmla="*/ 857047 h 857047"/>
              <a:gd name="connsiteX53" fmla="*/ 7075374 w 8404003"/>
              <a:gd name="connsiteY53" fmla="*/ 857047 h 857047"/>
              <a:gd name="connsiteX54" fmla="*/ 6944929 w 8404003"/>
              <a:gd name="connsiteY54" fmla="*/ 857047 h 857047"/>
              <a:gd name="connsiteX55" fmla="*/ 6528153 w 8404003"/>
              <a:gd name="connsiteY55" fmla="*/ 857047 h 857047"/>
              <a:gd name="connsiteX56" fmla="*/ 6334891 w 8404003"/>
              <a:gd name="connsiteY56" fmla="*/ 857047 h 857047"/>
              <a:gd name="connsiteX57" fmla="*/ 5799962 w 8404003"/>
              <a:gd name="connsiteY57" fmla="*/ 857047 h 857047"/>
              <a:gd name="connsiteX58" fmla="*/ 5722554 w 8404003"/>
              <a:gd name="connsiteY58" fmla="*/ 857047 h 857047"/>
              <a:gd name="connsiteX59" fmla="*/ 5648775 w 8404003"/>
              <a:gd name="connsiteY59" fmla="*/ 857047 h 857047"/>
              <a:gd name="connsiteX60" fmla="*/ 5483520 w 8404003"/>
              <a:gd name="connsiteY60" fmla="*/ 857047 h 857047"/>
              <a:gd name="connsiteX61" fmla="*/ 5473550 w 8404003"/>
              <a:gd name="connsiteY61" fmla="*/ 857047 h 857047"/>
              <a:gd name="connsiteX62" fmla="*/ 5132321 w 8404003"/>
              <a:gd name="connsiteY62" fmla="*/ 857047 h 857047"/>
              <a:gd name="connsiteX63" fmla="*/ 5047108 w 8404003"/>
              <a:gd name="connsiteY63" fmla="*/ 857047 h 857047"/>
              <a:gd name="connsiteX64" fmla="*/ 4954764 w 8404003"/>
              <a:gd name="connsiteY64" fmla="*/ 857047 h 857047"/>
              <a:gd name="connsiteX65" fmla="*/ 4930335 w 8404003"/>
              <a:gd name="connsiteY65" fmla="*/ 857047 h 857047"/>
              <a:gd name="connsiteX66" fmla="*/ 4450619 w 8404003"/>
              <a:gd name="connsiteY66" fmla="*/ 857047 h 857047"/>
              <a:gd name="connsiteX67" fmla="*/ 4350592 w 8404003"/>
              <a:gd name="connsiteY67" fmla="*/ 857047 h 857047"/>
              <a:gd name="connsiteX68" fmla="*/ 4335538 w 8404003"/>
              <a:gd name="connsiteY68" fmla="*/ 857047 h 857047"/>
              <a:gd name="connsiteX69" fmla="*/ 4230161 w 8404003"/>
              <a:gd name="connsiteY69" fmla="*/ 857047 h 857047"/>
              <a:gd name="connsiteX70" fmla="*/ 4215812 w 8404003"/>
              <a:gd name="connsiteY70" fmla="*/ 857047 h 857047"/>
              <a:gd name="connsiteX71" fmla="*/ 4115374 w 8404003"/>
              <a:gd name="connsiteY71" fmla="*/ 857047 h 857047"/>
              <a:gd name="connsiteX72" fmla="*/ 4049804 w 8404003"/>
              <a:gd name="connsiteY72" fmla="*/ 857047 h 857047"/>
              <a:gd name="connsiteX73" fmla="*/ 3842757 w 8404003"/>
              <a:gd name="connsiteY73" fmla="*/ 857047 h 857047"/>
              <a:gd name="connsiteX74" fmla="*/ 3614977 w 8404003"/>
              <a:gd name="connsiteY74" fmla="*/ 857047 h 857047"/>
              <a:gd name="connsiteX75" fmla="*/ 3516436 w 8404003"/>
              <a:gd name="connsiteY75" fmla="*/ 857047 h 857047"/>
              <a:gd name="connsiteX76" fmla="*/ 3452333 w 8404003"/>
              <a:gd name="connsiteY76" fmla="*/ 857047 h 857047"/>
              <a:gd name="connsiteX77" fmla="*/ 3311869 w 8404003"/>
              <a:gd name="connsiteY77" fmla="*/ 857047 h 857047"/>
              <a:gd name="connsiteX78" fmla="*/ 3300088 w 8404003"/>
              <a:gd name="connsiteY78" fmla="*/ 857047 h 857047"/>
              <a:gd name="connsiteX79" fmla="*/ 3272588 w 8404003"/>
              <a:gd name="connsiteY79" fmla="*/ 857047 h 857047"/>
              <a:gd name="connsiteX80" fmla="*/ 3179295 w 8404003"/>
              <a:gd name="connsiteY80" fmla="*/ 857047 h 857047"/>
              <a:gd name="connsiteX81" fmla="*/ 3003610 w 8404003"/>
              <a:gd name="connsiteY81" fmla="*/ 857047 h 857047"/>
              <a:gd name="connsiteX82" fmla="*/ 2997618 w 8404003"/>
              <a:gd name="connsiteY82" fmla="*/ 857047 h 857047"/>
              <a:gd name="connsiteX83" fmla="*/ 797860 w 8404003"/>
              <a:gd name="connsiteY83" fmla="*/ 857047 h 857047"/>
              <a:gd name="connsiteX84" fmla="*/ 0 w 8404003"/>
              <a:gd name="connsiteY84" fmla="*/ 857047 h 857047"/>
              <a:gd name="connsiteX85" fmla="*/ 0 w 8404003"/>
              <a:gd name="connsiteY85"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404003" h="857047">
                <a:moveTo>
                  <a:pt x="0" y="0"/>
                </a:moveTo>
                <a:cubicBezTo>
                  <a:pt x="0" y="0"/>
                  <a:pt x="0" y="0"/>
                  <a:pt x="797860" y="0"/>
                </a:cubicBezTo>
                <a:cubicBezTo>
                  <a:pt x="797860" y="0"/>
                  <a:pt x="797860" y="0"/>
                  <a:pt x="2482050" y="0"/>
                </a:cubicBezTo>
                <a:lnTo>
                  <a:pt x="3003610" y="0"/>
                </a:lnTo>
                <a:cubicBezTo>
                  <a:pt x="3003610" y="0"/>
                  <a:pt x="3003610" y="0"/>
                  <a:pt x="3219959" y="0"/>
                </a:cubicBezTo>
                <a:lnTo>
                  <a:pt x="3311869" y="0"/>
                </a:lnTo>
                <a:lnTo>
                  <a:pt x="3326218" y="0"/>
                </a:lnTo>
                <a:lnTo>
                  <a:pt x="3426656" y="0"/>
                </a:lnTo>
                <a:lnTo>
                  <a:pt x="3516436" y="0"/>
                </a:lnTo>
                <a:cubicBezTo>
                  <a:pt x="3516436" y="0"/>
                  <a:pt x="3516436" y="0"/>
                  <a:pt x="3601649" y="0"/>
                </a:cubicBezTo>
                <a:lnTo>
                  <a:pt x="3699274" y="0"/>
                </a:lnTo>
                <a:lnTo>
                  <a:pt x="3718421" y="0"/>
                </a:lnTo>
                <a:cubicBezTo>
                  <a:pt x="3768918" y="0"/>
                  <a:pt x="3832038" y="0"/>
                  <a:pt x="3910939" y="0"/>
                </a:cubicBezTo>
                <a:lnTo>
                  <a:pt x="3927053" y="0"/>
                </a:lnTo>
                <a:lnTo>
                  <a:pt x="4198137" y="0"/>
                </a:lnTo>
                <a:lnTo>
                  <a:pt x="4230161" y="0"/>
                </a:lnTo>
                <a:lnTo>
                  <a:pt x="4245215" y="0"/>
                </a:lnTo>
                <a:lnTo>
                  <a:pt x="4350592" y="0"/>
                </a:lnTo>
                <a:lnTo>
                  <a:pt x="4357296" y="0"/>
                </a:lnTo>
                <a:lnTo>
                  <a:pt x="4404222" y="0"/>
                </a:lnTo>
                <a:lnTo>
                  <a:pt x="4531592" y="0"/>
                </a:lnTo>
                <a:lnTo>
                  <a:pt x="4598953" y="0"/>
                </a:lnTo>
                <a:lnTo>
                  <a:pt x="4779630" y="0"/>
                </a:lnTo>
                <a:lnTo>
                  <a:pt x="5132321" y="0"/>
                </a:lnTo>
                <a:cubicBezTo>
                  <a:pt x="5132321" y="0"/>
                  <a:pt x="5132321" y="0"/>
                  <a:pt x="5141543" y="0"/>
                </a:cubicBezTo>
                <a:lnTo>
                  <a:pt x="5188556" y="0"/>
                </a:lnTo>
                <a:lnTo>
                  <a:pt x="5206100" y="0"/>
                </a:lnTo>
                <a:cubicBezTo>
                  <a:pt x="5279879" y="0"/>
                  <a:pt x="5427438" y="0"/>
                  <a:pt x="5722554" y="0"/>
                </a:cubicBezTo>
                <a:cubicBezTo>
                  <a:pt x="5722554" y="0"/>
                  <a:pt x="5722554" y="0"/>
                  <a:pt x="5732230" y="0"/>
                </a:cubicBezTo>
                <a:lnTo>
                  <a:pt x="5798594" y="0"/>
                </a:lnTo>
                <a:lnTo>
                  <a:pt x="5799962" y="0"/>
                </a:lnTo>
                <a:cubicBezTo>
                  <a:pt x="5799962" y="0"/>
                  <a:pt x="5799962" y="0"/>
                  <a:pt x="6338565" y="0"/>
                </a:cubicBezTo>
                <a:lnTo>
                  <a:pt x="6649966" y="0"/>
                </a:lnTo>
                <a:lnTo>
                  <a:pt x="6730668" y="0"/>
                </a:lnTo>
                <a:lnTo>
                  <a:pt x="7178721" y="0"/>
                </a:lnTo>
                <a:lnTo>
                  <a:pt x="7277889" y="0"/>
                </a:lnTo>
                <a:lnTo>
                  <a:pt x="7782893" y="0"/>
                </a:lnTo>
                <a:lnTo>
                  <a:pt x="8006080" y="0"/>
                </a:lnTo>
                <a:cubicBezTo>
                  <a:pt x="8015756" y="0"/>
                  <a:pt x="8025432" y="5258"/>
                  <a:pt x="8030270" y="10516"/>
                </a:cubicBezTo>
                <a:cubicBezTo>
                  <a:pt x="8030270" y="10516"/>
                  <a:pt x="8035108" y="10516"/>
                  <a:pt x="8035108" y="15774"/>
                </a:cubicBezTo>
                <a:cubicBezTo>
                  <a:pt x="8035108" y="15774"/>
                  <a:pt x="8035108" y="15774"/>
                  <a:pt x="8393118" y="404863"/>
                </a:cubicBezTo>
                <a:cubicBezTo>
                  <a:pt x="8407632" y="415379"/>
                  <a:pt x="8407632" y="436411"/>
                  <a:pt x="8393118" y="452185"/>
                </a:cubicBezTo>
                <a:cubicBezTo>
                  <a:pt x="8393118" y="452185"/>
                  <a:pt x="8393118" y="452185"/>
                  <a:pt x="8035108" y="841273"/>
                </a:cubicBezTo>
                <a:cubicBezTo>
                  <a:pt x="8035108" y="841273"/>
                  <a:pt x="8030270" y="841273"/>
                  <a:pt x="8030270" y="846531"/>
                </a:cubicBezTo>
                <a:cubicBezTo>
                  <a:pt x="8025432" y="851789"/>
                  <a:pt x="8015756" y="857047"/>
                  <a:pt x="8006080" y="857047"/>
                </a:cubicBezTo>
                <a:cubicBezTo>
                  <a:pt x="8006080" y="857047"/>
                  <a:pt x="8006080" y="857047"/>
                  <a:pt x="7889742" y="857047"/>
                </a:cubicBezTo>
                <a:lnTo>
                  <a:pt x="7782893" y="857047"/>
                </a:lnTo>
                <a:lnTo>
                  <a:pt x="7776190" y="857047"/>
                </a:lnTo>
                <a:lnTo>
                  <a:pt x="7730315" y="857047"/>
                </a:lnTo>
                <a:lnTo>
                  <a:pt x="7729264" y="857047"/>
                </a:lnTo>
                <a:lnTo>
                  <a:pt x="7601893" y="857047"/>
                </a:lnTo>
                <a:lnTo>
                  <a:pt x="7467477" y="857047"/>
                </a:lnTo>
                <a:lnTo>
                  <a:pt x="7353856" y="857047"/>
                </a:lnTo>
                <a:lnTo>
                  <a:pt x="7075374" y="857047"/>
                </a:lnTo>
                <a:lnTo>
                  <a:pt x="6944929" y="857047"/>
                </a:lnTo>
                <a:lnTo>
                  <a:pt x="6528153" y="857047"/>
                </a:lnTo>
                <a:lnTo>
                  <a:pt x="6334891" y="857047"/>
                </a:lnTo>
                <a:lnTo>
                  <a:pt x="5799962" y="857047"/>
                </a:lnTo>
                <a:cubicBezTo>
                  <a:pt x="5799962" y="857047"/>
                  <a:pt x="5799962" y="857047"/>
                  <a:pt x="5722554" y="857047"/>
                </a:cubicBezTo>
                <a:cubicBezTo>
                  <a:pt x="5722554" y="857047"/>
                  <a:pt x="5722554" y="857047"/>
                  <a:pt x="5648775" y="857047"/>
                </a:cubicBezTo>
                <a:lnTo>
                  <a:pt x="5483520" y="857047"/>
                </a:lnTo>
                <a:lnTo>
                  <a:pt x="5473550" y="857047"/>
                </a:lnTo>
                <a:cubicBezTo>
                  <a:pt x="5390548" y="857047"/>
                  <a:pt x="5279879" y="857047"/>
                  <a:pt x="5132321" y="857047"/>
                </a:cubicBezTo>
                <a:cubicBezTo>
                  <a:pt x="5132321" y="857047"/>
                  <a:pt x="5132321" y="857047"/>
                  <a:pt x="5047108" y="857047"/>
                </a:cubicBezTo>
                <a:lnTo>
                  <a:pt x="4954764" y="857047"/>
                </a:lnTo>
                <a:lnTo>
                  <a:pt x="4930335" y="857047"/>
                </a:lnTo>
                <a:cubicBezTo>
                  <a:pt x="4829342" y="857047"/>
                  <a:pt x="4677853" y="857047"/>
                  <a:pt x="4450619" y="857047"/>
                </a:cubicBezTo>
                <a:lnTo>
                  <a:pt x="4350592" y="857047"/>
                </a:lnTo>
                <a:lnTo>
                  <a:pt x="4335538" y="857047"/>
                </a:lnTo>
                <a:lnTo>
                  <a:pt x="4230161" y="857047"/>
                </a:lnTo>
                <a:lnTo>
                  <a:pt x="4215812" y="857047"/>
                </a:lnTo>
                <a:lnTo>
                  <a:pt x="4115374" y="857047"/>
                </a:lnTo>
                <a:lnTo>
                  <a:pt x="4049804" y="857047"/>
                </a:lnTo>
                <a:lnTo>
                  <a:pt x="3842757" y="857047"/>
                </a:lnTo>
                <a:lnTo>
                  <a:pt x="3614977" y="857047"/>
                </a:lnTo>
                <a:lnTo>
                  <a:pt x="3516436" y="857047"/>
                </a:lnTo>
                <a:cubicBezTo>
                  <a:pt x="3516436" y="857047"/>
                  <a:pt x="3516436" y="857047"/>
                  <a:pt x="3452333" y="857047"/>
                </a:cubicBezTo>
                <a:lnTo>
                  <a:pt x="3311869" y="857047"/>
                </a:lnTo>
                <a:lnTo>
                  <a:pt x="3300088" y="857047"/>
                </a:lnTo>
                <a:lnTo>
                  <a:pt x="3272588" y="857047"/>
                </a:lnTo>
                <a:lnTo>
                  <a:pt x="3179295" y="857047"/>
                </a:lnTo>
                <a:lnTo>
                  <a:pt x="3003610" y="857047"/>
                </a:lnTo>
                <a:lnTo>
                  <a:pt x="2997618" y="857047"/>
                </a:lnTo>
                <a:cubicBezTo>
                  <a:pt x="2683367" y="857047"/>
                  <a:pt x="2054864" y="857047"/>
                  <a:pt x="797860" y="857047"/>
                </a:cubicBezTo>
                <a:cubicBezTo>
                  <a:pt x="797860" y="857047"/>
                  <a:pt x="797860" y="857047"/>
                  <a:pt x="0" y="857047"/>
                </a:cubicBezTo>
                <a:cubicBezTo>
                  <a:pt x="0" y="857047"/>
                  <a:pt x="0" y="857047"/>
                  <a:pt x="0" y="0"/>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noAutofit/>
          </a:bodyPr>
          <a:lstStyle/>
          <a:p>
            <a:endParaRPr lang="en-US"/>
          </a:p>
        </p:txBody>
      </p:sp>
      <p:sp>
        <p:nvSpPr>
          <p:cNvPr id="2" name="タイトル 1">
            <a:extLst>
              <a:ext uri="{FF2B5EF4-FFF2-40B4-BE49-F238E27FC236}">
                <a16:creationId xmlns:a16="http://schemas.microsoft.com/office/drawing/2014/main" id="{34FA5CD5-22E6-41A1-886F-251CE22EF8C3}"/>
              </a:ext>
            </a:extLst>
          </p:cNvPr>
          <p:cNvSpPr>
            <a:spLocks noGrp="1"/>
          </p:cNvSpPr>
          <p:nvPr>
            <p:ph type="title"/>
          </p:nvPr>
        </p:nvSpPr>
        <p:spPr>
          <a:xfrm>
            <a:off x="285750" y="971550"/>
            <a:ext cx="6675215" cy="3943250"/>
          </a:xfrm>
        </p:spPr>
        <p:txBody>
          <a:bodyPr vert="horz" lIns="91440" tIns="45720" rIns="91440" bIns="45720" rtlCol="0" anchor="b">
            <a:normAutofit/>
          </a:bodyPr>
          <a:lstStyle/>
          <a:p>
            <a:r>
              <a:rPr lang="en-US" altLang="ja-JP">
                <a:solidFill>
                  <a:srgbClr val="FEFFFF"/>
                </a:solidFill>
              </a:rPr>
              <a:t>Culture in Thailand</a:t>
            </a:r>
          </a:p>
        </p:txBody>
      </p:sp>
    </p:spTree>
    <p:extLst>
      <p:ext uri="{BB962C8B-B14F-4D97-AF65-F5344CB8AC3E}">
        <p14:creationId xmlns:p14="http://schemas.microsoft.com/office/powerpoint/2010/main" val="1507560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453AD1-FC0A-437B-8ECD-86CE7684BCB6}"/>
              </a:ext>
            </a:extLst>
          </p:cNvPr>
          <p:cNvSpPr>
            <a:spLocks noGrp="1"/>
          </p:cNvSpPr>
          <p:nvPr>
            <p:ph type="title"/>
          </p:nvPr>
        </p:nvSpPr>
        <p:spPr/>
        <p:txBody>
          <a:bodyPr/>
          <a:lstStyle/>
          <a:p>
            <a:r>
              <a:rPr lang="ja-JP" altLang="en-US">
                <a:latin typeface="ＭＳ Ｐゴシック"/>
                <a:ea typeface="ＭＳ Ｐゴシック"/>
              </a:rPr>
              <a:t>Food in Thailand</a:t>
            </a:r>
          </a:p>
        </p:txBody>
      </p:sp>
      <p:pic>
        <p:nvPicPr>
          <p:cNvPr id="4" name="図 4" descr="食べ物, テーブル, 皿, 室内 が含まれている画像&#10;&#10;非常に高い精度で生成された説明">
            <a:extLst>
              <a:ext uri="{FF2B5EF4-FFF2-40B4-BE49-F238E27FC236}">
                <a16:creationId xmlns:a16="http://schemas.microsoft.com/office/drawing/2014/main" id="{673C6A09-789F-4187-B6B5-7A7310109544}"/>
              </a:ext>
            </a:extLst>
          </p:cNvPr>
          <p:cNvPicPr>
            <a:picLocks noChangeAspect="1"/>
          </p:cNvPicPr>
          <p:nvPr/>
        </p:nvPicPr>
        <p:blipFill>
          <a:blip r:embed="rId3"/>
          <a:stretch>
            <a:fillRect/>
          </a:stretch>
        </p:blipFill>
        <p:spPr>
          <a:xfrm>
            <a:off x="3181350" y="2600325"/>
            <a:ext cx="274320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図 6" descr="食べ物, 皿, 食器 が含まれている画像&#10;&#10;非常に高い精度で生成された説明">
            <a:extLst>
              <a:ext uri="{FF2B5EF4-FFF2-40B4-BE49-F238E27FC236}">
                <a16:creationId xmlns:a16="http://schemas.microsoft.com/office/drawing/2014/main" id="{59291280-E2A5-41B0-8FEF-1A2B5D82430C}"/>
              </a:ext>
            </a:extLst>
          </p:cNvPr>
          <p:cNvPicPr>
            <a:picLocks noChangeAspect="1"/>
          </p:cNvPicPr>
          <p:nvPr/>
        </p:nvPicPr>
        <p:blipFill>
          <a:blip r:embed="rId4"/>
          <a:stretch>
            <a:fillRect/>
          </a:stretch>
        </p:blipFill>
        <p:spPr>
          <a:xfrm>
            <a:off x="323215" y="1714500"/>
            <a:ext cx="2743200" cy="3667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図 8" descr="食べ物, テーブル, ボウル, 皿 が含まれている画像&#10;&#10;非常に高い精度で生成された説明">
            <a:extLst>
              <a:ext uri="{FF2B5EF4-FFF2-40B4-BE49-F238E27FC236}">
                <a16:creationId xmlns:a16="http://schemas.microsoft.com/office/drawing/2014/main" id="{ED2A3A38-7BAD-45FA-8554-AFFB58D7586F}"/>
              </a:ext>
            </a:extLst>
          </p:cNvPr>
          <p:cNvPicPr>
            <a:picLocks noChangeAspect="1"/>
          </p:cNvPicPr>
          <p:nvPr/>
        </p:nvPicPr>
        <p:blipFill>
          <a:blip r:embed="rId5"/>
          <a:stretch>
            <a:fillRect/>
          </a:stretch>
        </p:blipFill>
        <p:spPr>
          <a:xfrm>
            <a:off x="6045200" y="2600325"/>
            <a:ext cx="274320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図 10" descr="テーブル, カップ, 食べ物, 室内 が含まれている画像&#10;&#10;非常に高い精度で生成された説明">
            <a:extLst>
              <a:ext uri="{FF2B5EF4-FFF2-40B4-BE49-F238E27FC236}">
                <a16:creationId xmlns:a16="http://schemas.microsoft.com/office/drawing/2014/main" id="{58966AF4-2B0C-4345-A946-937AF44E19AF}"/>
              </a:ext>
            </a:extLst>
          </p:cNvPr>
          <p:cNvPicPr>
            <a:picLocks noChangeAspect="1"/>
          </p:cNvPicPr>
          <p:nvPr/>
        </p:nvPicPr>
        <p:blipFill>
          <a:blip r:embed="rId6"/>
          <a:stretch>
            <a:fillRect/>
          </a:stretch>
        </p:blipFill>
        <p:spPr>
          <a:xfrm>
            <a:off x="8905875" y="2600325"/>
            <a:ext cx="274320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88056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0948BC-DCF0-4F00-BA4C-BE8718781131}"/>
              </a:ext>
            </a:extLst>
          </p:cNvPr>
          <p:cNvSpPr>
            <a:spLocks noGrp="1"/>
          </p:cNvSpPr>
          <p:nvPr>
            <p:ph type="title"/>
          </p:nvPr>
        </p:nvSpPr>
        <p:spPr/>
        <p:txBody>
          <a:bodyPr/>
          <a:lstStyle/>
          <a:p>
            <a:r>
              <a:rPr lang="ja-JP" altLang="en-US">
                <a:latin typeface="ＭＳ Ｐゴシック"/>
                <a:ea typeface="ＭＳ Ｐゴシック"/>
              </a:rPr>
              <a:t>Historical Places in Thailand</a:t>
            </a:r>
          </a:p>
        </p:txBody>
      </p:sp>
      <p:pic>
        <p:nvPicPr>
          <p:cNvPr id="3" name="図 3" descr="地面, 男性, 建物, 屋外 が含まれている画像&#10;&#10;非常に高い精度で生成された説明">
            <a:extLst>
              <a:ext uri="{FF2B5EF4-FFF2-40B4-BE49-F238E27FC236}">
                <a16:creationId xmlns:a16="http://schemas.microsoft.com/office/drawing/2014/main" id="{E60490D1-19B9-4DBE-B3A1-86B676523879}"/>
              </a:ext>
            </a:extLst>
          </p:cNvPr>
          <p:cNvPicPr>
            <a:picLocks noChangeAspect="1"/>
          </p:cNvPicPr>
          <p:nvPr/>
        </p:nvPicPr>
        <p:blipFill>
          <a:blip r:embed="rId3"/>
          <a:stretch>
            <a:fillRect/>
          </a:stretch>
        </p:blipFill>
        <p:spPr>
          <a:xfrm>
            <a:off x="2895600" y="1657350"/>
            <a:ext cx="3333778" cy="2472194"/>
          </a:xfrm>
          <a:prstGeom prst="rect">
            <a:avLst/>
          </a:prstGeom>
        </p:spPr>
      </p:pic>
      <p:pic>
        <p:nvPicPr>
          <p:cNvPr id="8" name="図 8" descr="地面, 屋外, 爬虫類, 動物 が含まれている画像&#10;&#10;非常に高い精度で生成された説明">
            <a:extLst>
              <a:ext uri="{FF2B5EF4-FFF2-40B4-BE49-F238E27FC236}">
                <a16:creationId xmlns:a16="http://schemas.microsoft.com/office/drawing/2014/main" id="{18B091D7-04AF-49CD-B609-8B913296BA8F}"/>
              </a:ext>
            </a:extLst>
          </p:cNvPr>
          <p:cNvPicPr>
            <a:picLocks noChangeAspect="1"/>
          </p:cNvPicPr>
          <p:nvPr/>
        </p:nvPicPr>
        <p:blipFill>
          <a:blip r:embed="rId4"/>
          <a:stretch>
            <a:fillRect/>
          </a:stretch>
        </p:blipFill>
        <p:spPr>
          <a:xfrm>
            <a:off x="6400800" y="1657350"/>
            <a:ext cx="3267411" cy="4823683"/>
          </a:xfrm>
          <a:prstGeom prst="rect">
            <a:avLst/>
          </a:prstGeom>
        </p:spPr>
      </p:pic>
      <p:pic>
        <p:nvPicPr>
          <p:cNvPr id="12" name="図 12" descr="屋外, 空, 建物, 木 が含まれている画像&#10;&#10;非常に高い精度で生成された説明">
            <a:extLst>
              <a:ext uri="{FF2B5EF4-FFF2-40B4-BE49-F238E27FC236}">
                <a16:creationId xmlns:a16="http://schemas.microsoft.com/office/drawing/2014/main" id="{1816A941-9C7D-477B-8042-70DA5B05737C}"/>
              </a:ext>
            </a:extLst>
          </p:cNvPr>
          <p:cNvPicPr>
            <a:picLocks noChangeAspect="1"/>
          </p:cNvPicPr>
          <p:nvPr/>
        </p:nvPicPr>
        <p:blipFill>
          <a:blip r:embed="rId5"/>
          <a:stretch>
            <a:fillRect/>
          </a:stretch>
        </p:blipFill>
        <p:spPr>
          <a:xfrm>
            <a:off x="2895600" y="4267200"/>
            <a:ext cx="3319794" cy="2196331"/>
          </a:xfrm>
          <a:prstGeom prst="rect">
            <a:avLst/>
          </a:prstGeom>
        </p:spPr>
      </p:pic>
    </p:spTree>
    <p:extLst>
      <p:ext uri="{BB962C8B-B14F-4D97-AF65-F5344CB8AC3E}">
        <p14:creationId xmlns:p14="http://schemas.microsoft.com/office/powerpoint/2010/main" val="959992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0948BC-DCF0-4F00-BA4C-BE8718781131}"/>
              </a:ext>
            </a:extLst>
          </p:cNvPr>
          <p:cNvSpPr>
            <a:spLocks noGrp="1"/>
          </p:cNvSpPr>
          <p:nvPr>
            <p:ph type="title"/>
          </p:nvPr>
        </p:nvSpPr>
        <p:spPr/>
        <p:txBody>
          <a:bodyPr/>
          <a:lstStyle/>
          <a:p>
            <a:r>
              <a:rPr lang="ja-JP" altLang="en-US">
                <a:latin typeface="ＭＳ Ｐゴシック"/>
                <a:ea typeface="ＭＳ Ｐゴシック"/>
              </a:rPr>
              <a:t>Clothe culture in Thailand</a:t>
            </a:r>
          </a:p>
        </p:txBody>
      </p:sp>
      <p:pic>
        <p:nvPicPr>
          <p:cNvPr id="4" name="図 4" descr="人, 床, 室内, 壁 が含まれている画像&#10;&#10;非常に高い精度で生成された説明">
            <a:extLst>
              <a:ext uri="{FF2B5EF4-FFF2-40B4-BE49-F238E27FC236}">
                <a16:creationId xmlns:a16="http://schemas.microsoft.com/office/drawing/2014/main" id="{8B86B7DE-22D7-40F9-BEEE-2B986CF38512}"/>
              </a:ext>
            </a:extLst>
          </p:cNvPr>
          <p:cNvPicPr>
            <a:picLocks noChangeAspect="1"/>
          </p:cNvPicPr>
          <p:nvPr/>
        </p:nvPicPr>
        <p:blipFill>
          <a:blip r:embed="rId3"/>
          <a:stretch>
            <a:fillRect/>
          </a:stretch>
        </p:blipFill>
        <p:spPr>
          <a:xfrm>
            <a:off x="3060138" y="1903695"/>
            <a:ext cx="3188261" cy="4249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図 4" descr="人, 屋外, 空, 男性 が含まれている画像&#10;&#10;非常に高い精度で生成された説明">
            <a:extLst>
              <a:ext uri="{FF2B5EF4-FFF2-40B4-BE49-F238E27FC236}">
                <a16:creationId xmlns:a16="http://schemas.microsoft.com/office/drawing/2014/main" id="{CD0F856B-D03B-4F54-A799-FAFAB91E971F}"/>
              </a:ext>
            </a:extLst>
          </p:cNvPr>
          <p:cNvPicPr>
            <a:picLocks noChangeAspect="1"/>
          </p:cNvPicPr>
          <p:nvPr/>
        </p:nvPicPr>
        <p:blipFill>
          <a:blip r:embed="rId4"/>
          <a:stretch>
            <a:fillRect/>
          </a:stretch>
        </p:blipFill>
        <p:spPr>
          <a:xfrm>
            <a:off x="6619875" y="1903695"/>
            <a:ext cx="3168031" cy="42372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11086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95BC28FB-3882-4674-9D79-EA58BEB7CEB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C6EC892-83F9-402F-8552-0AD7C0556EBC}"/>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18387766-037C-4EF0-8471-D19CBF2A431F}"/>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1E364F38-6F3A-476A-93E6-962EA817C427}"/>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35C335A4-1E67-4293-8BE2-DFB085D4FBBC}"/>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9A8A0F10-2C98-4297-9F92-5D95533927BD}"/>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C3B112A3-006E-4008-A778-DB5F6A09D510}"/>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5E62767-5C25-4C49-9568-432433A3C5B7}"/>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98EC006-77B1-42BA-B815-66CCB9B170E6}"/>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A144ED09-DA06-491D-95A8-AB3DED432959}"/>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1CB00BD2-11CD-4A38-8F38-02B0D1105EFB}"/>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520234FB-542E-4550-9C2F-1B56FD41A1CA}"/>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5708E488-C19B-452C-B197-6F1C34F6E735}"/>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89D3FD25-890E-4981-A71D-EE796873D744}"/>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51B5414C-556A-47CB-8EE2-974A85A7A4D2}"/>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1C02B20C-2B27-4B75-8AEE-A5D2E2674B8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54427714-F9AA-4F93-BD1D-400F1EA93FCA}"/>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28A77D6A-9E81-497F-ABCC-2695BB5ADDEC}"/>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2A1533BA-1478-4F7C-8E24-3F3E905050E4}"/>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39686201-E633-40FD-A80A-1E28AD52E37C}"/>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76A215C2-F590-4938-810B-F8A79366CE2B}"/>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5F418E7-330D-4002-8EC8-33C1A897FFBF}"/>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8FFE669A-54C9-4436-9566-C5A90F16DB40}"/>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DE91395A-2D18-4AF6-A0AC-AAA7189FED1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7BD08880-457D-4C62-A3B5-6A9B0878C7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FA94DED7-0A28-4AD9-8747-E9411322501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43" name="Rectangle 42">
            <a:extLst>
              <a:ext uri="{FF2B5EF4-FFF2-40B4-BE49-F238E27FC236}">
                <a16:creationId xmlns:a16="http://schemas.microsoft.com/office/drawing/2014/main" id="{6F175609-91A3-416E-BC3D-7548FDE029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図 4" descr="室内, 座っている が含まれている画像&#10;&#10;非常に高い精度で生成された説明">
            <a:extLst>
              <a:ext uri="{FF2B5EF4-FFF2-40B4-BE49-F238E27FC236}">
                <a16:creationId xmlns:a16="http://schemas.microsoft.com/office/drawing/2014/main" id="{65DF5CD7-A68F-4BFD-AD62-2B4DCE846327}"/>
              </a:ext>
            </a:extLst>
          </p:cNvPr>
          <p:cNvPicPr>
            <a:picLocks noChangeAspect="1"/>
          </p:cNvPicPr>
          <p:nvPr/>
        </p:nvPicPr>
        <p:blipFill rotWithShape="1">
          <a:blip r:embed="rId3"/>
          <a:srcRect l="12728" r="25327"/>
          <a:stretch/>
        </p:blipFill>
        <p:spPr>
          <a:xfrm>
            <a:off x="4639732" y="10"/>
            <a:ext cx="7552267" cy="6857990"/>
          </a:xfrm>
          <a:prstGeom prst="rect">
            <a:avLst/>
          </a:prstGeom>
        </p:spPr>
      </p:pic>
      <p:sp>
        <p:nvSpPr>
          <p:cNvPr id="45" name="Rectangle 44">
            <a:extLst>
              <a:ext uri="{FF2B5EF4-FFF2-40B4-BE49-F238E27FC236}">
                <a16:creationId xmlns:a16="http://schemas.microsoft.com/office/drawing/2014/main" id="{9A3B0D54-9DF0-4FF8-A0AA-B4234DF358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Freeform 5">
            <a:extLst>
              <a:ext uri="{FF2B5EF4-FFF2-40B4-BE49-F238E27FC236}">
                <a16:creationId xmlns:a16="http://schemas.microsoft.com/office/drawing/2014/main" id="{64D236DE-BD07-488F-B236-DDEEFFF720F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330548"/>
            <a:ext cx="5403850" cy="55907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タイトル 1">
            <a:extLst>
              <a:ext uri="{FF2B5EF4-FFF2-40B4-BE49-F238E27FC236}">
                <a16:creationId xmlns:a16="http://schemas.microsoft.com/office/drawing/2014/main" id="{8C71095F-5227-4074-B8D8-FCDB68EEB91C}"/>
              </a:ext>
            </a:extLst>
          </p:cNvPr>
          <p:cNvSpPr>
            <a:spLocks noGrp="1"/>
          </p:cNvSpPr>
          <p:nvPr>
            <p:ph type="title"/>
          </p:nvPr>
        </p:nvSpPr>
        <p:spPr>
          <a:xfrm>
            <a:off x="172528" y="2019300"/>
            <a:ext cx="4571145" cy="3114675"/>
          </a:xfrm>
        </p:spPr>
        <p:txBody>
          <a:bodyPr vert="horz" lIns="91440" tIns="45720" rIns="91440" bIns="45720" rtlCol="0" anchor="b">
            <a:normAutofit/>
          </a:bodyPr>
          <a:lstStyle/>
          <a:p>
            <a:r>
              <a:rPr lang="en-US" altLang="ja-JP">
                <a:solidFill>
                  <a:srgbClr val="FEFFFF"/>
                </a:solidFill>
              </a:rPr>
              <a:t>Experiment and various things</a:t>
            </a:r>
          </a:p>
        </p:txBody>
      </p:sp>
    </p:spTree>
    <p:extLst>
      <p:ext uri="{BB962C8B-B14F-4D97-AF65-F5344CB8AC3E}">
        <p14:creationId xmlns:p14="http://schemas.microsoft.com/office/powerpoint/2010/main" val="1014907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0948BC-DCF0-4F00-BA4C-BE8718781131}"/>
              </a:ext>
            </a:extLst>
          </p:cNvPr>
          <p:cNvSpPr>
            <a:spLocks noGrp="1"/>
          </p:cNvSpPr>
          <p:nvPr>
            <p:ph type="title"/>
          </p:nvPr>
        </p:nvSpPr>
        <p:spPr/>
        <p:txBody>
          <a:bodyPr/>
          <a:lstStyle/>
          <a:p>
            <a:r>
              <a:rPr lang="ja-JP" altLang="en-US">
                <a:latin typeface="ＭＳ Ｐゴシック"/>
                <a:ea typeface="ＭＳ Ｐゴシック"/>
              </a:rPr>
              <a:t>Introdruction about Phubet lab </a:t>
            </a:r>
          </a:p>
        </p:txBody>
      </p:sp>
      <p:pic>
        <p:nvPicPr>
          <p:cNvPr id="8" name="図 8">
            <a:extLst>
              <a:ext uri="{FF2B5EF4-FFF2-40B4-BE49-F238E27FC236}">
                <a16:creationId xmlns:a16="http://schemas.microsoft.com/office/drawing/2014/main" id="{D05497D8-275F-4144-B4F8-3B9BE4E3BEE0}"/>
              </a:ext>
            </a:extLst>
          </p:cNvPr>
          <p:cNvPicPr>
            <a:picLocks noGrp="1" noChangeAspect="1"/>
          </p:cNvPicPr>
          <p:nvPr>
            <p:ph idx="1"/>
          </p:nvPr>
        </p:nvPicPr>
        <p:blipFill>
          <a:blip r:embed="rId3"/>
          <a:stretch>
            <a:fillRect/>
          </a:stretch>
        </p:blipFill>
        <p:spPr>
          <a:xfrm>
            <a:off x="3829050" y="1619250"/>
            <a:ext cx="5374042" cy="2760728"/>
          </a:xfrm>
          <a:prstGeom prst="rect">
            <a:avLst/>
          </a:prstGeom>
        </p:spPr>
      </p:pic>
      <p:sp>
        <p:nvSpPr>
          <p:cNvPr id="10" name="テキスト ボックス 9">
            <a:extLst>
              <a:ext uri="{FF2B5EF4-FFF2-40B4-BE49-F238E27FC236}">
                <a16:creationId xmlns:a16="http://schemas.microsoft.com/office/drawing/2014/main" id="{DB954486-C6A3-4C9B-84F9-1A17B2F0136B}"/>
              </a:ext>
            </a:extLst>
          </p:cNvPr>
          <p:cNvSpPr txBox="1"/>
          <p:nvPr/>
        </p:nvSpPr>
        <p:spPr>
          <a:xfrm>
            <a:off x="3426484" y="4476750"/>
            <a:ext cx="6179473"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3200">
                <a:latin typeface="Arial"/>
                <a:ea typeface="メイリオ"/>
                <a:cs typeface="Arial"/>
              </a:rPr>
              <a:t>Simultaneous color contrast</a:t>
            </a:r>
          </a:p>
        </p:txBody>
      </p:sp>
      <p:sp>
        <p:nvSpPr>
          <p:cNvPr id="11" name="テキスト ボックス 10">
            <a:extLst>
              <a:ext uri="{FF2B5EF4-FFF2-40B4-BE49-F238E27FC236}">
                <a16:creationId xmlns:a16="http://schemas.microsoft.com/office/drawing/2014/main" id="{F461EC2E-D5CE-4E0C-959E-CB14EF565EDA}"/>
              </a:ext>
            </a:extLst>
          </p:cNvPr>
          <p:cNvSpPr txBox="1"/>
          <p:nvPr/>
        </p:nvSpPr>
        <p:spPr>
          <a:xfrm>
            <a:off x="2089390" y="5457825"/>
            <a:ext cx="8859447"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a:latin typeface="Arial"/>
                <a:ea typeface="メイリオ"/>
                <a:cs typeface="Arial"/>
              </a:rPr>
              <a:t>Simultaneous color contrast or color induction is the interaction which one color is affected by the other color in the field of view</a:t>
            </a:r>
          </a:p>
        </p:txBody>
      </p:sp>
    </p:spTree>
    <p:extLst>
      <p:ext uri="{BB962C8B-B14F-4D97-AF65-F5344CB8AC3E}">
        <p14:creationId xmlns:p14="http://schemas.microsoft.com/office/powerpoint/2010/main" val="47256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AF0E2F-7B0B-4533-BF55-1D356EC574A6}"/>
              </a:ext>
            </a:extLst>
          </p:cNvPr>
          <p:cNvSpPr>
            <a:spLocks noGrp="1"/>
          </p:cNvSpPr>
          <p:nvPr>
            <p:ph type="title"/>
          </p:nvPr>
        </p:nvSpPr>
        <p:spPr/>
        <p:txBody>
          <a:bodyPr/>
          <a:lstStyle/>
          <a:p>
            <a:r>
              <a:rPr lang="ja-JP" altLang="en-US">
                <a:latin typeface="メイリオ"/>
                <a:ea typeface="メイリオ"/>
              </a:rPr>
              <a:t>My result about Phubet lab</a:t>
            </a:r>
            <a:endParaRPr kumimoji="1" lang="ja-JP" altLang="en-US"/>
          </a:p>
        </p:txBody>
      </p:sp>
      <p:pic>
        <p:nvPicPr>
          <p:cNvPr id="4" name="図 4" descr="スクリーンショット が含まれている画像&#10;&#10;非常に高い精度で生成された説明">
            <a:extLst>
              <a:ext uri="{FF2B5EF4-FFF2-40B4-BE49-F238E27FC236}">
                <a16:creationId xmlns:a16="http://schemas.microsoft.com/office/drawing/2014/main" id="{F92402E1-18B6-45D8-B126-BCD442BF6716}"/>
              </a:ext>
            </a:extLst>
          </p:cNvPr>
          <p:cNvPicPr>
            <a:picLocks noChangeAspect="1"/>
          </p:cNvPicPr>
          <p:nvPr/>
        </p:nvPicPr>
        <p:blipFill>
          <a:blip r:embed="rId3"/>
          <a:stretch>
            <a:fillRect/>
          </a:stretch>
        </p:blipFill>
        <p:spPr>
          <a:xfrm>
            <a:off x="1152525" y="2886973"/>
            <a:ext cx="3511870" cy="1979613"/>
          </a:xfrm>
          <a:prstGeom prst="rect">
            <a:avLst/>
          </a:prstGeom>
        </p:spPr>
      </p:pic>
      <p:pic>
        <p:nvPicPr>
          <p:cNvPr id="3" name="図 4" descr="スクリーンショット が含まれている画像&#10;&#10;非常に高い精度で生成された説明">
            <a:extLst>
              <a:ext uri="{FF2B5EF4-FFF2-40B4-BE49-F238E27FC236}">
                <a16:creationId xmlns:a16="http://schemas.microsoft.com/office/drawing/2014/main" id="{42C1EFB2-EC9F-48D1-B773-EEBF32096911}"/>
              </a:ext>
            </a:extLst>
          </p:cNvPr>
          <p:cNvPicPr>
            <a:picLocks noChangeAspect="1"/>
          </p:cNvPicPr>
          <p:nvPr/>
        </p:nvPicPr>
        <p:blipFill>
          <a:blip r:embed="rId4"/>
          <a:stretch>
            <a:fillRect/>
          </a:stretch>
        </p:blipFill>
        <p:spPr>
          <a:xfrm>
            <a:off x="5114925" y="1664898"/>
            <a:ext cx="6264275" cy="4424024"/>
          </a:xfrm>
          <a:prstGeom prst="rect">
            <a:avLst/>
          </a:prstGeom>
        </p:spPr>
      </p:pic>
    </p:spTree>
    <p:extLst>
      <p:ext uri="{BB962C8B-B14F-4D97-AF65-F5344CB8AC3E}">
        <p14:creationId xmlns:p14="http://schemas.microsoft.com/office/powerpoint/2010/main" val="3357290522"/>
      </p:ext>
    </p:extLst>
  </p:cSld>
  <p:clrMapOvr>
    <a:masterClrMapping/>
  </p:clrMapOvr>
</p:sld>
</file>

<file path=ppt/theme/theme1.xml><?xml version="1.0" encoding="utf-8"?>
<a:theme xmlns:a="http://schemas.openxmlformats.org/drawingml/2006/main" name="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17</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ウィスプ</vt:lpstr>
      <vt:lpstr>ASW 2018  Final presentation</vt:lpstr>
      <vt:lpstr>Contents</vt:lpstr>
      <vt:lpstr>Culture in Thailand</vt:lpstr>
      <vt:lpstr>Food in Thailand</vt:lpstr>
      <vt:lpstr>Historical Places in Thailand</vt:lpstr>
      <vt:lpstr>Clothe culture in Thailand</vt:lpstr>
      <vt:lpstr>Experiment and various things</vt:lpstr>
      <vt:lpstr>Introdruction about Phubet lab </vt:lpstr>
      <vt:lpstr>My result about Phubet lab</vt:lpstr>
      <vt:lpstr>Introudction about Eve lab</vt:lpstr>
      <vt:lpstr>My result of Eve lab</vt:lpstr>
      <vt:lpstr>Guw lab</vt:lpstr>
      <vt:lpstr>Studio photography</vt:lpstr>
      <vt:lpstr>HDR , Panorama </vt:lpstr>
      <vt:lpstr>Broadcasting Television</vt:lpstr>
      <vt:lpstr>Last</vt:lpstr>
      <vt:lpstr>Welcome to Japan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ASW 2018  Final presentation</dc:title>
  <cp:revision>1</cp:revision>
  <dcterms:modified xsi:type="dcterms:W3CDTF">2018-03-15T02:05:06Z</dcterms:modified>
</cp:coreProperties>
</file>